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2T19:06:38.13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4846 83 24575,'-206'1'0,"-230"-3"0,355-5 0,-104-22 0,-2-1 0,-507 14 0,424 20 0,-1577-4 0,1774 3 0,1 4 0,-88 20 0,137-21 0,1 0 0,-1 1 0,1 2 0,-34 17 0,-76 54 0,107-61 0,1 0 0,0 1 0,2 2 0,0 0 0,1 1 0,2 2 0,0 0 0,2 0 0,0 2 0,-15 36 0,11-17 0,2 2 0,2 0 0,2 1 0,3 1 0,-10 76 0,13-2 0,9 173 0,4-113 0,-4 765 0,3-891 0,4 0 0,2-1 0,26 92 0,-17-75 0,-10-46 0,21 47 0,-19-51 0,0 1 0,9 41 0,-4 6 0,2-2 0,4 0 0,55 125 0,-6-62 0,7-4 0,4-3 0,110 127 0,-161-219 0,1-2 0,2-1 0,1-1 0,52 34 0,-41-31 0,89 80 0,12 9 0,-124-106 0,1-1 0,1-1 0,0-2 0,52 21 0,15-3 0,1-3 0,0-4 0,181 21 0,-19-31 0,78 7 0,648 35 0,-23-57 0,-882-3 0,-1-2 0,0-4 0,128-36 0,-115 26 0,-8 3 0,-22 6 0,90-32 0,3-14 0,157-85 0,-281 125 0,0 0 0,-1-2 0,-1-1 0,-1-1 0,24-30 0,-2 5 0,-25 28 0,-1-1 0,0-1 0,-2-1 0,-1 0 0,0-1 0,-2 0 0,17-38 0,-26 48 0,58-163 0,-54 145 0,-2-1 0,-1 0 0,4-58 0,-10-504 0,-3 252 0,3 279 0,-11-417 0,3 389 0,-4 0 0,-3 0 0,-34-107 0,-73-177 0,113 347 0,-2 1 0,-1 0 0,-1 1 0,-1 0 0,-1 1 0,-1 1 0,-21-24 0,-98-123 0,34 39 0,88 118 0,-1 0 0,-1 1 0,0 1 0,0 0 0,-1 1 0,-1 1 0,-27-13 0,10 5 0,15 6 0,1-1 0,1-1 0,0 0 0,-23-26 0,22 21 0,-1 1 0,-38-28 0,11 20 0,34 20 0,0-1 0,0 0 0,1-1 0,0 0 0,-10-10 0,-9-10 0,-40-29 0,38 33 0,-40-41 0,7-5-1365,50 49-5461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026DE7-5A3B-98D4-79E1-F9E187B639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9169BB4-95AC-C40E-C2BD-D2EF9EF77F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13EAAE-B185-F525-6743-25E194922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6330C-60BD-4BA3-BC65-69EEC5ED6A5D}" type="datetimeFigureOut">
              <a:rPr lang="pt-BR" smtClean="0"/>
              <a:t>22/05/2025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21A79D9-AD80-09D1-B739-6360C15B4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672A496-0299-37B7-4079-8E82F5830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F36E-6923-4FAD-AA36-FF09FDE8D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0883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07578B-FED0-8918-2062-03649BAFC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B465130-2763-3ED3-7597-4C144107D7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BB5D22F-73B2-E80D-E6E7-55EE3B3C6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6330C-60BD-4BA3-BC65-69EEC5ED6A5D}" type="datetimeFigureOut">
              <a:rPr lang="pt-BR" smtClean="0"/>
              <a:t>22/05/2025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37A9396-D886-04B1-6C7B-31ED9214C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7E8EF76-081A-091A-6D7A-67C2BED78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F36E-6923-4FAD-AA36-FF09FDE8D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647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613DCE8-8B3F-86E9-B3C8-0417B6F2F8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C5DF11-0DF3-3BD7-0EF4-0F93B2020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299107F-A693-90CE-0BFF-B8ACB6D6C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6330C-60BD-4BA3-BC65-69EEC5ED6A5D}" type="datetimeFigureOut">
              <a:rPr lang="pt-BR" smtClean="0"/>
              <a:t>22/05/2025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1E0FABA-1832-760B-D9DA-4AE097E17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31C017F-7376-F106-0A03-8282DD416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F36E-6923-4FAD-AA36-FF09FDE8D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3410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0FD393-B0ED-41FC-264F-6F610A062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A3BF88-8BAD-5E2D-EADA-6FF8413BE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71377F9-3353-E49F-DDBF-79E2B3116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6330C-60BD-4BA3-BC65-69EEC5ED6A5D}" type="datetimeFigureOut">
              <a:rPr lang="pt-BR" smtClean="0"/>
              <a:t>22/05/2025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60EE2C8-8FFF-0CF2-7BB2-4E3AD6F3D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9DF0F24-5715-B3B9-61CC-75C3E6C21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F36E-6923-4FAD-AA36-FF09FDE8D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4194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438B9C-FC2D-7A0F-CD5B-54AAB6868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7271161-A35A-7A0D-C5E8-3EBC7FF22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D4F3D38-E1EE-F753-60F5-3FD4B781D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6330C-60BD-4BA3-BC65-69EEC5ED6A5D}" type="datetimeFigureOut">
              <a:rPr lang="pt-BR" smtClean="0"/>
              <a:t>22/05/2025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9D85437-D305-8A30-9840-CAEDBECFF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1DA26BF-076A-40BD-EA73-7AFD470CD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F36E-6923-4FAD-AA36-FF09FDE8D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3282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6403AB-28E3-DFB5-63D6-5BBE4594A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A6C490-B766-6351-0833-5DEB3EE600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13CEA0D-84EC-A5BD-3053-676F2370BE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76F2C4C-9F74-A034-376B-B09100DA8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6330C-60BD-4BA3-BC65-69EEC5ED6A5D}" type="datetimeFigureOut">
              <a:rPr lang="pt-BR" smtClean="0"/>
              <a:t>22/05/2025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EC114AA-ED67-D7F0-DA9F-1E020E884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1EABC0D-8DF5-9193-E9BC-8BBADEB07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F36E-6923-4FAD-AA36-FF09FDE8D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74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914524-9C05-F12A-64F7-B7DA9A53B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75F9243-1DDE-C939-26AC-8BEB12AD01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04955F9-EFFC-2CEC-850F-D711CF267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7B1C96A-1389-3862-C6E9-1989CBB3B3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6B8AFF2-1913-C584-36AC-7629329C78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8B3F655-640E-51F2-187D-182CC7E12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6330C-60BD-4BA3-BC65-69EEC5ED6A5D}" type="datetimeFigureOut">
              <a:rPr lang="pt-BR" smtClean="0"/>
              <a:t>22/05/2025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C080C2F-956F-B4F3-CA4D-55E7FFD78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2C2EDF5-B8DA-6CF1-C9A7-7B1BEF640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F36E-6923-4FAD-AA36-FF09FDE8D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2708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76E206-9FC0-E26B-6AE7-645AF9044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30FBA71-CCCA-F562-65F0-62EE3F66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6330C-60BD-4BA3-BC65-69EEC5ED6A5D}" type="datetimeFigureOut">
              <a:rPr lang="pt-BR" smtClean="0"/>
              <a:t>22/05/2025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CB2B5DD-7EDF-179C-8889-314EDB1D1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FD80D73-9E46-6E23-1128-B51CDC5B6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F36E-6923-4FAD-AA36-FF09FDE8D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532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53CD3A1-70C2-1CC5-6D9C-7EC4002FB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6330C-60BD-4BA3-BC65-69EEC5ED6A5D}" type="datetimeFigureOut">
              <a:rPr lang="pt-BR" smtClean="0"/>
              <a:t>22/05/2025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16EBD0E-6798-CD28-5637-7FF660562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CEEF2B8-AB68-AFA2-A89E-6AA547AF7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F36E-6923-4FAD-AA36-FF09FDE8D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6328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6D534B-32A1-D29B-6CC1-C0842EEBA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E425DF0-46FC-77C5-DF27-E256DFBAB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1719D00-7CD7-9258-0E63-6E9A246359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FC4AEDB-2FC0-B08C-09AD-79DFDB7C6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6330C-60BD-4BA3-BC65-69EEC5ED6A5D}" type="datetimeFigureOut">
              <a:rPr lang="pt-BR" smtClean="0"/>
              <a:t>22/05/2025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8CBBF18-9092-CC71-FF0E-697894E97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BD8BBE0-B819-B189-73EE-105BE6212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F36E-6923-4FAD-AA36-FF09FDE8D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947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A180AB-176D-451C-A004-E74C7E0EF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99C728B-A94A-B889-A6B2-8EF30DCF4E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D388EDF-DC99-701E-75C7-1811C8263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7B05C27-1A95-46C7-FA50-B62412BC8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6330C-60BD-4BA3-BC65-69EEC5ED6A5D}" type="datetimeFigureOut">
              <a:rPr lang="pt-BR" smtClean="0"/>
              <a:t>22/05/2025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8F2C38C-8415-E7CF-7119-D9ECFBD82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AB057CA-AA52-A849-5D8E-76C0F8B02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F36E-6923-4FAD-AA36-FF09FDE8D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903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9E5760C-E2E5-E00E-2523-F96BEB725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6A2D6B7-F853-DCD1-8204-3C877E2F27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C168648-FF14-923F-CF8D-FFA7268246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6330C-60BD-4BA3-BC65-69EEC5ED6A5D}" type="datetimeFigureOut">
              <a:rPr lang="pt-BR" smtClean="0"/>
              <a:t>22/05/2025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2B68437-0918-771B-E457-B271BC38AA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722D2E0-1684-907B-9317-00611B946F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0F36E-6923-4FAD-AA36-FF09FDE8DB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2622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4FF59D57-9965-7050-5212-3005626CF3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7" name="Tinta 6">
                <a:extLst>
                  <a:ext uri="{FF2B5EF4-FFF2-40B4-BE49-F238E27FC236}">
                    <a16:creationId xmlns:a16="http://schemas.microsoft.com/office/drawing/2014/main" id="{6E406A21-C079-A9A6-38BD-6EE9CF04A1D1}"/>
                  </a:ext>
                </a:extLst>
              </p14:cNvPr>
              <p14:cNvContentPartPr/>
              <p14:nvPr/>
            </p14:nvContentPartPr>
            <p14:xfrm>
              <a:off x="5556487" y="2670390"/>
              <a:ext cx="2232000" cy="1731600"/>
            </p14:xfrm>
          </p:contentPart>
        </mc:Choice>
        <mc:Fallback>
          <p:pic>
            <p:nvPicPr>
              <p:cNvPr id="7" name="Tinta 6">
                <a:extLst>
                  <a:ext uri="{FF2B5EF4-FFF2-40B4-BE49-F238E27FC236}">
                    <a16:creationId xmlns:a16="http://schemas.microsoft.com/office/drawing/2014/main" id="{6E406A21-C079-A9A6-38BD-6EE9CF04A1D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550367" y="2664270"/>
                <a:ext cx="2244240" cy="1743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277618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Talitta</dc:creator>
  <cp:lastModifiedBy>Talitta</cp:lastModifiedBy>
  <cp:revision>1</cp:revision>
  <dcterms:created xsi:type="dcterms:W3CDTF">2025-05-22T19:06:46Z</dcterms:created>
  <dcterms:modified xsi:type="dcterms:W3CDTF">2025-05-22T19:07:22Z</dcterms:modified>
</cp:coreProperties>
</file>