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71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2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49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254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16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84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71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1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17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93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34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5AEE8-6535-44A0-B5D3-539148C767BE}" type="datetimeFigureOut">
              <a:rPr lang="pt-BR" smtClean="0"/>
              <a:t>25/11/2020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9A456-73AD-4716-97E6-939080135D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15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74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Paola</dc:creator>
  <cp:lastModifiedBy>Paola</cp:lastModifiedBy>
  <cp:revision>1</cp:revision>
  <dcterms:created xsi:type="dcterms:W3CDTF">2020-11-25T20:15:42Z</dcterms:created>
  <dcterms:modified xsi:type="dcterms:W3CDTF">2020-11-25T20:16:06Z</dcterms:modified>
</cp:coreProperties>
</file>