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65" r:id="rId2"/>
    <p:sldId id="376" r:id="rId3"/>
    <p:sldId id="367" r:id="rId4"/>
    <p:sldId id="381" r:id="rId5"/>
    <p:sldId id="368" r:id="rId6"/>
    <p:sldId id="369" r:id="rId7"/>
    <p:sldId id="382" r:id="rId8"/>
    <p:sldId id="383" r:id="rId9"/>
    <p:sldId id="377" r:id="rId10"/>
    <p:sldId id="372" r:id="rId11"/>
    <p:sldId id="373" r:id="rId12"/>
    <p:sldId id="374" r:id="rId13"/>
    <p:sldId id="375" r:id="rId14"/>
    <p:sldId id="379" r:id="rId15"/>
  </p:sldIdLst>
  <p:sldSz cx="9144000" cy="5715000" type="screen16x1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026"/>
    <a:srgbClr val="F6EE86"/>
    <a:srgbClr val="F1E54D"/>
    <a:srgbClr val="C5615F"/>
    <a:srgbClr val="B24340"/>
    <a:srgbClr val="F79646"/>
    <a:srgbClr val="DE9050"/>
    <a:srgbClr val="F2F2F2"/>
    <a:srgbClr val="0033CC"/>
    <a:srgbClr val="050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7" autoAdjust="0"/>
    <p:restoredTop sz="94660"/>
  </p:normalViewPr>
  <p:slideViewPr>
    <p:cSldViewPr>
      <p:cViewPr varScale="1">
        <p:scale>
          <a:sx n="77" d="100"/>
          <a:sy n="77" d="100"/>
        </p:scale>
        <p:origin x="1194" y="7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DDBDDB-7153-41C8-983F-A2B5026A8522}" type="doc">
      <dgm:prSet loTypeId="urn:microsoft.com/office/officeart/2005/8/layout/cycle5" loCatId="cycle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pt-BR"/>
        </a:p>
      </dgm:t>
    </dgm:pt>
    <dgm:pt modelId="{6F2D7786-9FE8-446F-B421-91998ACA9C91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t-BR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Credenciamento</a:t>
          </a:r>
        </a:p>
        <a:p>
          <a:r>
            <a:rPr lang="pt-BR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(Traz)</a:t>
          </a:r>
        </a:p>
      </dgm:t>
    </dgm:pt>
    <dgm:pt modelId="{FA0B8911-E017-44F5-B63A-9A5354D6DDCF}" type="parTrans" cxnId="{20CDB43E-8627-4770-B8D5-C1457A7BF439}">
      <dgm:prSet/>
      <dgm:spPr/>
      <dgm:t>
        <a:bodyPr/>
        <a:lstStyle/>
        <a:p>
          <a:endParaRPr lang="pt-BR" sz="2400" b="1"/>
        </a:p>
      </dgm:t>
    </dgm:pt>
    <dgm:pt modelId="{DE81D88D-E9EB-4A75-A277-96DB6DFE9C92}" type="sibTrans" cxnId="{20CDB43E-8627-4770-B8D5-C1457A7BF439}">
      <dgm:prSet/>
      <dgm:spPr/>
      <dgm:t>
        <a:bodyPr/>
        <a:lstStyle/>
        <a:p>
          <a:endParaRPr lang="pt-BR" sz="2400" b="1"/>
        </a:p>
      </dgm:t>
    </dgm:pt>
    <dgm:pt modelId="{7D8455AD-334E-4F95-8273-412C9CCE7141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marL="0"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5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Cadastro</a:t>
          </a:r>
        </a:p>
        <a:p>
          <a:pPr marL="0"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5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(Registra)</a:t>
          </a:r>
        </a:p>
      </dgm:t>
    </dgm:pt>
    <dgm:pt modelId="{832A3DEA-615C-4B19-B36C-5D8C24280A2C}" type="parTrans" cxnId="{0E74641E-739E-44B8-8AB7-A0203CCCCF4D}">
      <dgm:prSet/>
      <dgm:spPr/>
      <dgm:t>
        <a:bodyPr/>
        <a:lstStyle/>
        <a:p>
          <a:endParaRPr lang="pt-BR" sz="2400" b="1"/>
        </a:p>
      </dgm:t>
    </dgm:pt>
    <dgm:pt modelId="{1AB934CA-E120-4B50-9A99-FEC67E6E96C0}" type="sibTrans" cxnId="{0E74641E-739E-44B8-8AB7-A0203CCCCF4D}">
      <dgm:prSet/>
      <dgm:spPr/>
      <dgm:t>
        <a:bodyPr/>
        <a:lstStyle/>
        <a:p>
          <a:endParaRPr lang="pt-BR" sz="2400" b="1"/>
        </a:p>
      </dgm:t>
    </dgm:pt>
    <dgm:pt modelId="{E64B16A4-207D-48B5-BD2C-B44242630E50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marL="0"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5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Treinamento</a:t>
          </a:r>
        </a:p>
        <a:p>
          <a:pPr marL="0"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5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(Qualifica)</a:t>
          </a:r>
        </a:p>
      </dgm:t>
    </dgm:pt>
    <dgm:pt modelId="{3C1AE955-6C9F-492F-949A-FE7E04329622}" type="parTrans" cxnId="{97BD05E7-5192-4BD0-9958-082927AB36A0}">
      <dgm:prSet/>
      <dgm:spPr/>
      <dgm:t>
        <a:bodyPr/>
        <a:lstStyle/>
        <a:p>
          <a:endParaRPr lang="pt-BR" sz="2400" b="1"/>
        </a:p>
      </dgm:t>
    </dgm:pt>
    <dgm:pt modelId="{A0F3E855-6B49-4EAF-AAAD-BFE5FFDDFE81}" type="sibTrans" cxnId="{97BD05E7-5192-4BD0-9958-082927AB36A0}">
      <dgm:prSet/>
      <dgm:spPr/>
      <dgm:t>
        <a:bodyPr/>
        <a:lstStyle/>
        <a:p>
          <a:endParaRPr lang="pt-BR" sz="2400" b="1"/>
        </a:p>
      </dgm:t>
    </dgm:pt>
    <dgm:pt modelId="{32B36D6D-69D1-4A22-BE19-59FC1470479A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marL="0"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5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Relacionamento</a:t>
          </a:r>
        </a:p>
        <a:p>
          <a:pPr marL="0"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5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(Suporte)</a:t>
          </a:r>
        </a:p>
      </dgm:t>
    </dgm:pt>
    <dgm:pt modelId="{EE2E8790-6CDA-4755-9C74-E1235BF99EA7}" type="parTrans" cxnId="{4FE0F6DC-12E0-47FC-B134-3789EC4C1DF2}">
      <dgm:prSet/>
      <dgm:spPr/>
      <dgm:t>
        <a:bodyPr/>
        <a:lstStyle/>
        <a:p>
          <a:endParaRPr lang="pt-BR" sz="2400" b="1"/>
        </a:p>
      </dgm:t>
    </dgm:pt>
    <dgm:pt modelId="{DDE016F6-0A90-4A82-B20E-5FB2FF26CC0B}" type="sibTrans" cxnId="{4FE0F6DC-12E0-47FC-B134-3789EC4C1DF2}">
      <dgm:prSet/>
      <dgm:spPr/>
      <dgm:t>
        <a:bodyPr/>
        <a:lstStyle/>
        <a:p>
          <a:endParaRPr lang="pt-BR" sz="2400" b="1"/>
        </a:p>
      </dgm:t>
    </dgm:pt>
    <dgm:pt modelId="{4BD0794D-CC51-4F53-970A-3DA64B149A29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marL="0"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5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Retenção</a:t>
          </a:r>
        </a:p>
        <a:p>
          <a:pPr marL="0"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5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(Mantém)</a:t>
          </a:r>
        </a:p>
      </dgm:t>
    </dgm:pt>
    <dgm:pt modelId="{5434852C-6B09-4DDD-B4D1-B01A2A8231CF}" type="parTrans" cxnId="{C1E9417C-1D3B-45EA-980F-D883D10016C8}">
      <dgm:prSet/>
      <dgm:spPr/>
      <dgm:t>
        <a:bodyPr/>
        <a:lstStyle/>
        <a:p>
          <a:endParaRPr lang="pt-BR" sz="2400" b="1"/>
        </a:p>
      </dgm:t>
    </dgm:pt>
    <dgm:pt modelId="{A725C16E-9D6F-4AE5-AB39-40E660EB1C75}" type="sibTrans" cxnId="{C1E9417C-1D3B-45EA-980F-D883D10016C8}">
      <dgm:prSet/>
      <dgm:spPr/>
      <dgm:t>
        <a:bodyPr/>
        <a:lstStyle/>
        <a:p>
          <a:endParaRPr lang="pt-BR" sz="2400" b="1"/>
        </a:p>
      </dgm:t>
    </dgm:pt>
    <dgm:pt modelId="{5262630F-C298-4199-A5C9-293FEA6E10AA}" type="pres">
      <dgm:prSet presAssocID="{0CDDBDDB-7153-41C8-983F-A2B5026A8522}" presName="cycle" presStyleCnt="0">
        <dgm:presLayoutVars>
          <dgm:dir/>
          <dgm:resizeHandles val="exact"/>
        </dgm:presLayoutVars>
      </dgm:prSet>
      <dgm:spPr/>
    </dgm:pt>
    <dgm:pt modelId="{74C0823B-F602-4C66-9FB4-460565662421}" type="pres">
      <dgm:prSet presAssocID="{6F2D7786-9FE8-446F-B421-91998ACA9C91}" presName="node" presStyleLbl="node1" presStyleIdx="0" presStyleCnt="5" custRadScaleRad="99892" custRadScaleInc="0">
        <dgm:presLayoutVars>
          <dgm:bulletEnabled val="1"/>
        </dgm:presLayoutVars>
      </dgm:prSet>
      <dgm:spPr/>
    </dgm:pt>
    <dgm:pt modelId="{2ABFA043-4E82-4E88-A224-59C34430150C}" type="pres">
      <dgm:prSet presAssocID="{6F2D7786-9FE8-446F-B421-91998ACA9C91}" presName="spNode" presStyleCnt="0"/>
      <dgm:spPr/>
    </dgm:pt>
    <dgm:pt modelId="{11F77C52-F3AF-47EB-A517-E798CFB8749A}" type="pres">
      <dgm:prSet presAssocID="{DE81D88D-E9EB-4A75-A277-96DB6DFE9C92}" presName="sibTrans" presStyleLbl="sibTrans1D1" presStyleIdx="0" presStyleCnt="5"/>
      <dgm:spPr/>
    </dgm:pt>
    <dgm:pt modelId="{CB5BF55D-909C-4D66-9CEB-716A4F99BE12}" type="pres">
      <dgm:prSet presAssocID="{7D8455AD-334E-4F95-8273-412C9CCE7141}" presName="node" presStyleLbl="node1" presStyleIdx="1" presStyleCnt="5">
        <dgm:presLayoutVars>
          <dgm:bulletEnabled val="1"/>
        </dgm:presLayoutVars>
      </dgm:prSet>
      <dgm:spPr/>
    </dgm:pt>
    <dgm:pt modelId="{05F6E0DE-342E-46CB-A3D2-C7345F9F4051}" type="pres">
      <dgm:prSet presAssocID="{7D8455AD-334E-4F95-8273-412C9CCE7141}" presName="spNode" presStyleCnt="0"/>
      <dgm:spPr/>
    </dgm:pt>
    <dgm:pt modelId="{24C7603B-54E3-466C-973E-0AC07014D58E}" type="pres">
      <dgm:prSet presAssocID="{1AB934CA-E120-4B50-9A99-FEC67E6E96C0}" presName="sibTrans" presStyleLbl="sibTrans1D1" presStyleIdx="1" presStyleCnt="5"/>
      <dgm:spPr/>
    </dgm:pt>
    <dgm:pt modelId="{42A7AA40-5F88-47E3-AC82-D4B82D4C5007}" type="pres">
      <dgm:prSet presAssocID="{E64B16A4-207D-48B5-BD2C-B44242630E50}" presName="node" presStyleLbl="node1" presStyleIdx="2" presStyleCnt="5">
        <dgm:presLayoutVars>
          <dgm:bulletEnabled val="1"/>
        </dgm:presLayoutVars>
      </dgm:prSet>
      <dgm:spPr/>
    </dgm:pt>
    <dgm:pt modelId="{7D609CAA-A1B5-4F73-8B75-9283A7521119}" type="pres">
      <dgm:prSet presAssocID="{E64B16A4-207D-48B5-BD2C-B44242630E50}" presName="spNode" presStyleCnt="0"/>
      <dgm:spPr/>
    </dgm:pt>
    <dgm:pt modelId="{96BF59A0-AF24-4E13-881A-6717EC79FD3C}" type="pres">
      <dgm:prSet presAssocID="{A0F3E855-6B49-4EAF-AAAD-BFE5FFDDFE81}" presName="sibTrans" presStyleLbl="sibTrans1D1" presStyleIdx="2" presStyleCnt="5"/>
      <dgm:spPr/>
    </dgm:pt>
    <dgm:pt modelId="{DBEFD469-12D5-4968-B784-A78FEA99E022}" type="pres">
      <dgm:prSet presAssocID="{32B36D6D-69D1-4A22-BE19-59FC1470479A}" presName="node" presStyleLbl="node1" presStyleIdx="3" presStyleCnt="5">
        <dgm:presLayoutVars>
          <dgm:bulletEnabled val="1"/>
        </dgm:presLayoutVars>
      </dgm:prSet>
      <dgm:spPr/>
    </dgm:pt>
    <dgm:pt modelId="{3944EF08-A1D8-407F-8C96-68FF4AC972DC}" type="pres">
      <dgm:prSet presAssocID="{32B36D6D-69D1-4A22-BE19-59FC1470479A}" presName="spNode" presStyleCnt="0"/>
      <dgm:spPr/>
    </dgm:pt>
    <dgm:pt modelId="{E2C33E59-EDBA-418A-90C5-406A3944F401}" type="pres">
      <dgm:prSet presAssocID="{DDE016F6-0A90-4A82-B20E-5FB2FF26CC0B}" presName="sibTrans" presStyleLbl="sibTrans1D1" presStyleIdx="3" presStyleCnt="5"/>
      <dgm:spPr/>
    </dgm:pt>
    <dgm:pt modelId="{1822A176-1958-4049-AD14-5498B47FCEAA}" type="pres">
      <dgm:prSet presAssocID="{4BD0794D-CC51-4F53-970A-3DA64B149A29}" presName="node" presStyleLbl="node1" presStyleIdx="4" presStyleCnt="5">
        <dgm:presLayoutVars>
          <dgm:bulletEnabled val="1"/>
        </dgm:presLayoutVars>
      </dgm:prSet>
      <dgm:spPr/>
    </dgm:pt>
    <dgm:pt modelId="{4810DB2F-22ED-421E-ABBE-9586A16971D8}" type="pres">
      <dgm:prSet presAssocID="{4BD0794D-CC51-4F53-970A-3DA64B149A29}" presName="spNode" presStyleCnt="0"/>
      <dgm:spPr/>
    </dgm:pt>
    <dgm:pt modelId="{B198C348-B3D5-45E5-848D-08CD3DCBF77F}" type="pres">
      <dgm:prSet presAssocID="{A725C16E-9D6F-4AE5-AB39-40E660EB1C75}" presName="sibTrans" presStyleLbl="sibTrans1D1" presStyleIdx="4" presStyleCnt="5"/>
      <dgm:spPr/>
    </dgm:pt>
  </dgm:ptLst>
  <dgm:cxnLst>
    <dgm:cxn modelId="{7D22A601-2C9A-4CC6-A863-1748F1305BAF}" type="presOf" srcId="{32B36D6D-69D1-4A22-BE19-59FC1470479A}" destId="{DBEFD469-12D5-4968-B784-A78FEA99E022}" srcOrd="0" destOrd="0" presId="urn:microsoft.com/office/officeart/2005/8/layout/cycle5"/>
    <dgm:cxn modelId="{F3A1F90C-C7D4-4BB8-98E3-22260767AC27}" type="presOf" srcId="{DE81D88D-E9EB-4A75-A277-96DB6DFE9C92}" destId="{11F77C52-F3AF-47EB-A517-E798CFB8749A}" srcOrd="0" destOrd="0" presId="urn:microsoft.com/office/officeart/2005/8/layout/cycle5"/>
    <dgm:cxn modelId="{0E74641E-739E-44B8-8AB7-A0203CCCCF4D}" srcId="{0CDDBDDB-7153-41C8-983F-A2B5026A8522}" destId="{7D8455AD-334E-4F95-8273-412C9CCE7141}" srcOrd="1" destOrd="0" parTransId="{832A3DEA-615C-4B19-B36C-5D8C24280A2C}" sibTransId="{1AB934CA-E120-4B50-9A99-FEC67E6E96C0}"/>
    <dgm:cxn modelId="{20CDB43E-8627-4770-B8D5-C1457A7BF439}" srcId="{0CDDBDDB-7153-41C8-983F-A2B5026A8522}" destId="{6F2D7786-9FE8-446F-B421-91998ACA9C91}" srcOrd="0" destOrd="0" parTransId="{FA0B8911-E017-44F5-B63A-9A5354D6DDCF}" sibTransId="{DE81D88D-E9EB-4A75-A277-96DB6DFE9C92}"/>
    <dgm:cxn modelId="{CC6CF75B-A935-4BCE-91F5-29A7D59BF03D}" type="presOf" srcId="{1AB934CA-E120-4B50-9A99-FEC67E6E96C0}" destId="{24C7603B-54E3-466C-973E-0AC07014D58E}" srcOrd="0" destOrd="0" presId="urn:microsoft.com/office/officeart/2005/8/layout/cycle5"/>
    <dgm:cxn modelId="{0D13A76F-F453-458C-B75F-419DCCA9763B}" type="presOf" srcId="{DDE016F6-0A90-4A82-B20E-5FB2FF26CC0B}" destId="{E2C33E59-EDBA-418A-90C5-406A3944F401}" srcOrd="0" destOrd="0" presId="urn:microsoft.com/office/officeart/2005/8/layout/cycle5"/>
    <dgm:cxn modelId="{C1E9417C-1D3B-45EA-980F-D883D10016C8}" srcId="{0CDDBDDB-7153-41C8-983F-A2B5026A8522}" destId="{4BD0794D-CC51-4F53-970A-3DA64B149A29}" srcOrd="4" destOrd="0" parTransId="{5434852C-6B09-4DDD-B4D1-B01A2A8231CF}" sibTransId="{A725C16E-9D6F-4AE5-AB39-40E660EB1C75}"/>
    <dgm:cxn modelId="{0F1BCD8D-ED5A-44EA-A494-CAF6D837CC9B}" type="presOf" srcId="{A725C16E-9D6F-4AE5-AB39-40E660EB1C75}" destId="{B198C348-B3D5-45E5-848D-08CD3DCBF77F}" srcOrd="0" destOrd="0" presId="urn:microsoft.com/office/officeart/2005/8/layout/cycle5"/>
    <dgm:cxn modelId="{399294A9-6B14-47E8-81A7-D4BFE8A9F798}" type="presOf" srcId="{A0F3E855-6B49-4EAF-AAAD-BFE5FFDDFE81}" destId="{96BF59A0-AF24-4E13-881A-6717EC79FD3C}" srcOrd="0" destOrd="0" presId="urn:microsoft.com/office/officeart/2005/8/layout/cycle5"/>
    <dgm:cxn modelId="{AEDEAEAD-4B28-4510-B97A-77EEA0042C5C}" type="presOf" srcId="{6F2D7786-9FE8-446F-B421-91998ACA9C91}" destId="{74C0823B-F602-4C66-9FB4-460565662421}" srcOrd="0" destOrd="0" presId="urn:microsoft.com/office/officeart/2005/8/layout/cycle5"/>
    <dgm:cxn modelId="{AA2153B4-A51F-46DA-92E9-D7490D05201C}" type="presOf" srcId="{4BD0794D-CC51-4F53-970A-3DA64B149A29}" destId="{1822A176-1958-4049-AD14-5498B47FCEAA}" srcOrd="0" destOrd="0" presId="urn:microsoft.com/office/officeart/2005/8/layout/cycle5"/>
    <dgm:cxn modelId="{C803AED8-1D8C-4C92-828A-0CAE717ED270}" type="presOf" srcId="{0CDDBDDB-7153-41C8-983F-A2B5026A8522}" destId="{5262630F-C298-4199-A5C9-293FEA6E10AA}" srcOrd="0" destOrd="0" presId="urn:microsoft.com/office/officeart/2005/8/layout/cycle5"/>
    <dgm:cxn modelId="{4FE0F6DC-12E0-47FC-B134-3789EC4C1DF2}" srcId="{0CDDBDDB-7153-41C8-983F-A2B5026A8522}" destId="{32B36D6D-69D1-4A22-BE19-59FC1470479A}" srcOrd="3" destOrd="0" parTransId="{EE2E8790-6CDA-4755-9C74-E1235BF99EA7}" sibTransId="{DDE016F6-0A90-4A82-B20E-5FB2FF26CC0B}"/>
    <dgm:cxn modelId="{8535B4DF-136D-48CA-BDC7-3FDD214B56BC}" type="presOf" srcId="{7D8455AD-334E-4F95-8273-412C9CCE7141}" destId="{CB5BF55D-909C-4D66-9CEB-716A4F99BE12}" srcOrd="0" destOrd="0" presId="urn:microsoft.com/office/officeart/2005/8/layout/cycle5"/>
    <dgm:cxn modelId="{AEC5A0E6-E8BC-47FC-BA5F-6936D2979BE2}" type="presOf" srcId="{E64B16A4-207D-48B5-BD2C-B44242630E50}" destId="{42A7AA40-5F88-47E3-AC82-D4B82D4C5007}" srcOrd="0" destOrd="0" presId="urn:microsoft.com/office/officeart/2005/8/layout/cycle5"/>
    <dgm:cxn modelId="{97BD05E7-5192-4BD0-9958-082927AB36A0}" srcId="{0CDDBDDB-7153-41C8-983F-A2B5026A8522}" destId="{E64B16A4-207D-48B5-BD2C-B44242630E50}" srcOrd="2" destOrd="0" parTransId="{3C1AE955-6C9F-492F-949A-FE7E04329622}" sibTransId="{A0F3E855-6B49-4EAF-AAAD-BFE5FFDDFE81}"/>
    <dgm:cxn modelId="{8D0DE6C1-8D29-4AC6-8C36-CDDF02499989}" type="presParOf" srcId="{5262630F-C298-4199-A5C9-293FEA6E10AA}" destId="{74C0823B-F602-4C66-9FB4-460565662421}" srcOrd="0" destOrd="0" presId="urn:microsoft.com/office/officeart/2005/8/layout/cycle5"/>
    <dgm:cxn modelId="{25B94AE0-12A7-4970-84CA-006E03922865}" type="presParOf" srcId="{5262630F-C298-4199-A5C9-293FEA6E10AA}" destId="{2ABFA043-4E82-4E88-A224-59C34430150C}" srcOrd="1" destOrd="0" presId="urn:microsoft.com/office/officeart/2005/8/layout/cycle5"/>
    <dgm:cxn modelId="{6D23CF9A-F930-4F22-83D2-B837199D3A42}" type="presParOf" srcId="{5262630F-C298-4199-A5C9-293FEA6E10AA}" destId="{11F77C52-F3AF-47EB-A517-E798CFB8749A}" srcOrd="2" destOrd="0" presId="urn:microsoft.com/office/officeart/2005/8/layout/cycle5"/>
    <dgm:cxn modelId="{F4C5FC26-764B-4973-AA5B-E3D6291356CB}" type="presParOf" srcId="{5262630F-C298-4199-A5C9-293FEA6E10AA}" destId="{CB5BF55D-909C-4D66-9CEB-716A4F99BE12}" srcOrd="3" destOrd="0" presId="urn:microsoft.com/office/officeart/2005/8/layout/cycle5"/>
    <dgm:cxn modelId="{32CE2DCF-C605-4F70-B47A-1017F7C2E900}" type="presParOf" srcId="{5262630F-C298-4199-A5C9-293FEA6E10AA}" destId="{05F6E0DE-342E-46CB-A3D2-C7345F9F4051}" srcOrd="4" destOrd="0" presId="urn:microsoft.com/office/officeart/2005/8/layout/cycle5"/>
    <dgm:cxn modelId="{8421F3AE-D290-4F65-84C8-83E38C214327}" type="presParOf" srcId="{5262630F-C298-4199-A5C9-293FEA6E10AA}" destId="{24C7603B-54E3-466C-973E-0AC07014D58E}" srcOrd="5" destOrd="0" presId="urn:microsoft.com/office/officeart/2005/8/layout/cycle5"/>
    <dgm:cxn modelId="{1BA619DF-84B1-4B6E-8E98-AB24ACC397F2}" type="presParOf" srcId="{5262630F-C298-4199-A5C9-293FEA6E10AA}" destId="{42A7AA40-5F88-47E3-AC82-D4B82D4C5007}" srcOrd="6" destOrd="0" presId="urn:microsoft.com/office/officeart/2005/8/layout/cycle5"/>
    <dgm:cxn modelId="{A6A7DD84-6E74-4980-AE7E-764D74848A90}" type="presParOf" srcId="{5262630F-C298-4199-A5C9-293FEA6E10AA}" destId="{7D609CAA-A1B5-4F73-8B75-9283A7521119}" srcOrd="7" destOrd="0" presId="urn:microsoft.com/office/officeart/2005/8/layout/cycle5"/>
    <dgm:cxn modelId="{83765515-26CB-444A-BE3F-844F85D719DF}" type="presParOf" srcId="{5262630F-C298-4199-A5C9-293FEA6E10AA}" destId="{96BF59A0-AF24-4E13-881A-6717EC79FD3C}" srcOrd="8" destOrd="0" presId="urn:microsoft.com/office/officeart/2005/8/layout/cycle5"/>
    <dgm:cxn modelId="{290972DF-79FA-49F3-BD11-CE1D1FDA7696}" type="presParOf" srcId="{5262630F-C298-4199-A5C9-293FEA6E10AA}" destId="{DBEFD469-12D5-4968-B784-A78FEA99E022}" srcOrd="9" destOrd="0" presId="urn:microsoft.com/office/officeart/2005/8/layout/cycle5"/>
    <dgm:cxn modelId="{9770103F-C7EB-4D48-BD48-321C3CAF4C1E}" type="presParOf" srcId="{5262630F-C298-4199-A5C9-293FEA6E10AA}" destId="{3944EF08-A1D8-407F-8C96-68FF4AC972DC}" srcOrd="10" destOrd="0" presId="urn:microsoft.com/office/officeart/2005/8/layout/cycle5"/>
    <dgm:cxn modelId="{511D34FA-12C2-4F5A-9870-8CA3BE248770}" type="presParOf" srcId="{5262630F-C298-4199-A5C9-293FEA6E10AA}" destId="{E2C33E59-EDBA-418A-90C5-406A3944F401}" srcOrd="11" destOrd="0" presId="urn:microsoft.com/office/officeart/2005/8/layout/cycle5"/>
    <dgm:cxn modelId="{B204B6BB-1B82-4DE9-B2D7-CE564881FB9E}" type="presParOf" srcId="{5262630F-C298-4199-A5C9-293FEA6E10AA}" destId="{1822A176-1958-4049-AD14-5498B47FCEAA}" srcOrd="12" destOrd="0" presId="urn:microsoft.com/office/officeart/2005/8/layout/cycle5"/>
    <dgm:cxn modelId="{30ECDBE0-D05D-41DB-A32C-B3BD2D87F459}" type="presParOf" srcId="{5262630F-C298-4199-A5C9-293FEA6E10AA}" destId="{4810DB2F-22ED-421E-ABBE-9586A16971D8}" srcOrd="13" destOrd="0" presId="urn:microsoft.com/office/officeart/2005/8/layout/cycle5"/>
    <dgm:cxn modelId="{560D9177-927E-4790-8355-B7F10F8577BF}" type="presParOf" srcId="{5262630F-C298-4199-A5C9-293FEA6E10AA}" destId="{B198C348-B3D5-45E5-848D-08CD3DCBF77F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E3C360-507A-405D-8617-2BA5B1621801}" type="doc">
      <dgm:prSet loTypeId="urn:microsoft.com/office/officeart/2005/8/layout/pList2" loCatId="list" qsTypeId="urn:microsoft.com/office/officeart/2005/8/quickstyle/simple2" qsCatId="simple" csTypeId="urn:microsoft.com/office/officeart/2005/8/colors/accent6_2" csCatId="accent6" phldr="1"/>
      <dgm:spPr/>
    </dgm:pt>
    <dgm:pt modelId="{4042D030-D11B-44CE-8C4A-CFB1966C20D7}">
      <dgm:prSet phldrT="[Texto]" custT="1"/>
      <dgm:spPr/>
      <dgm:t>
        <a:bodyPr/>
        <a:lstStyle/>
        <a:p>
          <a:pPr algn="ctr"/>
          <a:r>
            <a:rPr lang="pt-BR" sz="1800" b="1" dirty="0"/>
            <a:t>Falta de Rede</a:t>
          </a:r>
        </a:p>
      </dgm:t>
    </dgm:pt>
    <dgm:pt modelId="{A79C2D69-89C2-4A4C-80E6-2F4A6840E25A}" type="parTrans" cxnId="{662F9FFC-C434-4B61-B680-213BB23A8707}">
      <dgm:prSet/>
      <dgm:spPr/>
      <dgm:t>
        <a:bodyPr/>
        <a:lstStyle/>
        <a:p>
          <a:endParaRPr lang="pt-BR"/>
        </a:p>
      </dgm:t>
    </dgm:pt>
    <dgm:pt modelId="{63F095BA-0908-4758-9DA2-22679175CCCD}" type="sibTrans" cxnId="{662F9FFC-C434-4B61-B680-213BB23A8707}">
      <dgm:prSet/>
      <dgm:spPr/>
      <dgm:t>
        <a:bodyPr/>
        <a:lstStyle/>
        <a:p>
          <a:endParaRPr lang="pt-BR"/>
        </a:p>
      </dgm:t>
    </dgm:pt>
    <dgm:pt modelId="{7987C696-2FDC-4E84-9F28-35772BABA320}">
      <dgm:prSet phldrT="[Texto]" custT="1"/>
      <dgm:spPr/>
      <dgm:t>
        <a:bodyPr/>
        <a:lstStyle/>
        <a:p>
          <a:r>
            <a:rPr lang="pt-BR" sz="1800" b="1" dirty="0"/>
            <a:t>Complemento</a:t>
          </a:r>
        </a:p>
      </dgm:t>
    </dgm:pt>
    <dgm:pt modelId="{39B14469-BEF4-483A-90A3-FB47BEA26448}" type="parTrans" cxnId="{7142088A-4C8D-449E-939F-B0581B3D439D}">
      <dgm:prSet/>
      <dgm:spPr/>
      <dgm:t>
        <a:bodyPr/>
        <a:lstStyle/>
        <a:p>
          <a:endParaRPr lang="pt-BR"/>
        </a:p>
      </dgm:t>
    </dgm:pt>
    <dgm:pt modelId="{A079CDB5-1B61-4337-BCDF-3AAEC2837907}" type="sibTrans" cxnId="{7142088A-4C8D-449E-939F-B0581B3D439D}">
      <dgm:prSet/>
      <dgm:spPr/>
      <dgm:t>
        <a:bodyPr/>
        <a:lstStyle/>
        <a:p>
          <a:endParaRPr lang="pt-BR"/>
        </a:p>
      </dgm:t>
    </dgm:pt>
    <dgm:pt modelId="{81217F3D-CD11-4DE8-B9AB-373D99DAB1E5}">
      <dgm:prSet phldrT="[Texto]" custT="1"/>
      <dgm:spPr/>
      <dgm:t>
        <a:bodyPr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Volume</a:t>
          </a:r>
          <a:endParaRPr lang="pt-BR" sz="1600" b="1" kern="1200" dirty="0">
            <a:solidFill>
              <a:prstClr val="white"/>
            </a:solidFill>
            <a:latin typeface="Calibri"/>
            <a:ea typeface="+mn-ea"/>
            <a:cs typeface="+mn-cs"/>
          </a:endParaRPr>
        </a:p>
      </dgm:t>
    </dgm:pt>
    <dgm:pt modelId="{C0714481-DC40-448A-9E55-2608877B6230}" type="parTrans" cxnId="{DE7C3B49-5339-43CD-B586-B7F86EF08340}">
      <dgm:prSet/>
      <dgm:spPr/>
      <dgm:t>
        <a:bodyPr/>
        <a:lstStyle/>
        <a:p>
          <a:endParaRPr lang="pt-BR"/>
        </a:p>
      </dgm:t>
    </dgm:pt>
    <dgm:pt modelId="{6F003465-8732-44FF-956D-0DEEE6DF6B99}" type="sibTrans" cxnId="{DE7C3B49-5339-43CD-B586-B7F86EF08340}">
      <dgm:prSet/>
      <dgm:spPr/>
      <dgm:t>
        <a:bodyPr/>
        <a:lstStyle/>
        <a:p>
          <a:endParaRPr lang="pt-BR"/>
        </a:p>
      </dgm:t>
    </dgm:pt>
    <dgm:pt modelId="{778EC4C9-70B2-449D-AE16-E364D9BF4B7E}" type="pres">
      <dgm:prSet presAssocID="{3CE3C360-507A-405D-8617-2BA5B1621801}" presName="Name0" presStyleCnt="0">
        <dgm:presLayoutVars>
          <dgm:dir/>
          <dgm:resizeHandles val="exact"/>
        </dgm:presLayoutVars>
      </dgm:prSet>
      <dgm:spPr/>
    </dgm:pt>
    <dgm:pt modelId="{8820C165-0F54-485D-BE83-A9524200D5F9}" type="pres">
      <dgm:prSet presAssocID="{3CE3C360-507A-405D-8617-2BA5B1621801}" presName="bkgdShp" presStyleLbl="alignAccFollowNode1" presStyleIdx="0" presStyleCnt="1" custScaleY="125319"/>
      <dgm:spPr>
        <a:solidFill>
          <a:srgbClr val="F2F2F2"/>
        </a:solidFill>
        <a:ln>
          <a:noFill/>
        </a:ln>
      </dgm:spPr>
    </dgm:pt>
    <dgm:pt modelId="{9A64065B-A69C-4C38-B341-CEF7ED8E7AB0}" type="pres">
      <dgm:prSet presAssocID="{3CE3C360-507A-405D-8617-2BA5B1621801}" presName="linComp" presStyleCnt="0"/>
      <dgm:spPr/>
    </dgm:pt>
    <dgm:pt modelId="{2AC17306-4D0D-43AB-853D-CE5300340C9E}" type="pres">
      <dgm:prSet presAssocID="{4042D030-D11B-44CE-8C4A-CFB1966C20D7}" presName="compNode" presStyleCnt="0"/>
      <dgm:spPr/>
    </dgm:pt>
    <dgm:pt modelId="{556DB549-47AF-4A8A-A0A7-1115480EE787}" type="pres">
      <dgm:prSet presAssocID="{4042D030-D11B-44CE-8C4A-CFB1966C20D7}" presName="node" presStyleLbl="node1" presStyleIdx="0" presStyleCnt="3" custScaleY="68244" custLinFactNeighborX="-1386" custLinFactNeighborY="2188">
        <dgm:presLayoutVars>
          <dgm:bulletEnabled val="1"/>
        </dgm:presLayoutVars>
      </dgm:prSet>
      <dgm:spPr/>
    </dgm:pt>
    <dgm:pt modelId="{5980D1C4-83E7-4A15-A774-D7489AE9AC45}" type="pres">
      <dgm:prSet presAssocID="{4042D030-D11B-44CE-8C4A-CFB1966C20D7}" presName="invisiNode" presStyleLbl="node1" presStyleIdx="0" presStyleCnt="3"/>
      <dgm:spPr/>
    </dgm:pt>
    <dgm:pt modelId="{D940FF0D-3DBB-4374-88B2-F028713640C5}" type="pres">
      <dgm:prSet presAssocID="{4042D030-D11B-44CE-8C4A-CFB1966C20D7}" presName="imagNode" presStyleLbl="fgImgPlace1" presStyleIdx="0" presStyleCnt="3" custScaleY="200545" custLinFactNeighborX="-1289" custLinFactNeighborY="11463"/>
      <dgm:spPr>
        <a:solidFill>
          <a:schemeClr val="bg1">
            <a:lumMod val="85000"/>
          </a:schemeClr>
        </a:solidFill>
      </dgm:spPr>
    </dgm:pt>
    <dgm:pt modelId="{50350B32-C38F-426B-8B10-319C1A0BD138}" type="pres">
      <dgm:prSet presAssocID="{63F095BA-0908-4758-9DA2-22679175CCCD}" presName="sibTrans" presStyleLbl="sibTrans2D1" presStyleIdx="0" presStyleCnt="0"/>
      <dgm:spPr/>
    </dgm:pt>
    <dgm:pt modelId="{4A044F0E-8284-45A3-AE08-CEB963FACF7E}" type="pres">
      <dgm:prSet presAssocID="{7987C696-2FDC-4E84-9F28-35772BABA320}" presName="compNode" presStyleCnt="0"/>
      <dgm:spPr/>
    </dgm:pt>
    <dgm:pt modelId="{F4A71C48-BE17-4E81-88C7-840EB128F818}" type="pres">
      <dgm:prSet presAssocID="{7987C696-2FDC-4E84-9F28-35772BABA320}" presName="node" presStyleLbl="node1" presStyleIdx="1" presStyleCnt="3" custScaleY="65331">
        <dgm:presLayoutVars>
          <dgm:bulletEnabled val="1"/>
        </dgm:presLayoutVars>
      </dgm:prSet>
      <dgm:spPr/>
    </dgm:pt>
    <dgm:pt modelId="{F6C9FE05-1569-4BDF-93E3-7F43D22A5322}" type="pres">
      <dgm:prSet presAssocID="{7987C696-2FDC-4E84-9F28-35772BABA320}" presName="invisiNode" presStyleLbl="node1" presStyleIdx="1" presStyleCnt="3"/>
      <dgm:spPr/>
    </dgm:pt>
    <dgm:pt modelId="{5E3695D9-8264-42AA-B4AF-9F857418BAF9}" type="pres">
      <dgm:prSet presAssocID="{7987C696-2FDC-4E84-9F28-35772BABA320}" presName="imagNode" presStyleLbl="fgImgPlace1" presStyleIdx="1" presStyleCnt="3" custScaleY="200545"/>
      <dgm:spPr>
        <a:solidFill>
          <a:schemeClr val="bg1">
            <a:lumMod val="85000"/>
          </a:schemeClr>
        </a:solidFill>
      </dgm:spPr>
    </dgm:pt>
    <dgm:pt modelId="{27C1C431-0BB1-406D-B311-0CFF70F3A6AD}" type="pres">
      <dgm:prSet presAssocID="{A079CDB5-1B61-4337-BCDF-3AAEC2837907}" presName="sibTrans" presStyleLbl="sibTrans2D1" presStyleIdx="0" presStyleCnt="0"/>
      <dgm:spPr/>
    </dgm:pt>
    <dgm:pt modelId="{F04E9F48-EE1D-4C6B-A0B2-A86A4D4584DC}" type="pres">
      <dgm:prSet presAssocID="{81217F3D-CD11-4DE8-B9AB-373D99DAB1E5}" presName="compNode" presStyleCnt="0"/>
      <dgm:spPr/>
    </dgm:pt>
    <dgm:pt modelId="{636F385F-BC6A-4FEB-A211-737AC3538573}" type="pres">
      <dgm:prSet presAssocID="{81217F3D-CD11-4DE8-B9AB-373D99DAB1E5}" presName="node" presStyleLbl="node1" presStyleIdx="2" presStyleCnt="3" custScaleY="68079">
        <dgm:presLayoutVars>
          <dgm:bulletEnabled val="1"/>
        </dgm:presLayoutVars>
      </dgm:prSet>
      <dgm:spPr/>
    </dgm:pt>
    <dgm:pt modelId="{5393726C-773C-46BC-865D-5F0F76486550}" type="pres">
      <dgm:prSet presAssocID="{81217F3D-CD11-4DE8-B9AB-373D99DAB1E5}" presName="invisiNode" presStyleLbl="node1" presStyleIdx="2" presStyleCnt="3"/>
      <dgm:spPr/>
    </dgm:pt>
    <dgm:pt modelId="{FB9CD6A6-6AFD-46F7-AB8C-33CE1F733D24}" type="pres">
      <dgm:prSet presAssocID="{81217F3D-CD11-4DE8-B9AB-373D99DAB1E5}" presName="imagNode" presStyleLbl="fgImgPlace1" presStyleIdx="2" presStyleCnt="3" custScaleY="200545"/>
      <dgm:spPr>
        <a:solidFill>
          <a:schemeClr val="bg1">
            <a:lumMod val="85000"/>
          </a:schemeClr>
        </a:solidFill>
      </dgm:spPr>
    </dgm:pt>
  </dgm:ptLst>
  <dgm:cxnLst>
    <dgm:cxn modelId="{92DE055F-E389-4041-BA56-BCC7DB13147D}" type="presOf" srcId="{63F095BA-0908-4758-9DA2-22679175CCCD}" destId="{50350B32-C38F-426B-8B10-319C1A0BD138}" srcOrd="0" destOrd="0" presId="urn:microsoft.com/office/officeart/2005/8/layout/pList2"/>
    <dgm:cxn modelId="{DE7C3B49-5339-43CD-B586-B7F86EF08340}" srcId="{3CE3C360-507A-405D-8617-2BA5B1621801}" destId="{81217F3D-CD11-4DE8-B9AB-373D99DAB1E5}" srcOrd="2" destOrd="0" parTransId="{C0714481-DC40-448A-9E55-2608877B6230}" sibTransId="{6F003465-8732-44FF-956D-0DEEE6DF6B99}"/>
    <dgm:cxn modelId="{07F37771-EB5D-4AF2-B77A-50612601EAFD}" type="presOf" srcId="{3CE3C360-507A-405D-8617-2BA5B1621801}" destId="{778EC4C9-70B2-449D-AE16-E364D9BF4B7E}" srcOrd="0" destOrd="0" presId="urn:microsoft.com/office/officeart/2005/8/layout/pList2"/>
    <dgm:cxn modelId="{EB2EC15A-787D-4B42-A559-38A7B4D4BC05}" type="presOf" srcId="{4042D030-D11B-44CE-8C4A-CFB1966C20D7}" destId="{556DB549-47AF-4A8A-A0A7-1115480EE787}" srcOrd="0" destOrd="0" presId="urn:microsoft.com/office/officeart/2005/8/layout/pList2"/>
    <dgm:cxn modelId="{7142088A-4C8D-449E-939F-B0581B3D439D}" srcId="{3CE3C360-507A-405D-8617-2BA5B1621801}" destId="{7987C696-2FDC-4E84-9F28-35772BABA320}" srcOrd="1" destOrd="0" parTransId="{39B14469-BEF4-483A-90A3-FB47BEA26448}" sibTransId="{A079CDB5-1B61-4337-BCDF-3AAEC2837907}"/>
    <dgm:cxn modelId="{C9F295BA-4567-4393-94C9-F90209AB7A78}" type="presOf" srcId="{A079CDB5-1B61-4337-BCDF-3AAEC2837907}" destId="{27C1C431-0BB1-406D-B311-0CFF70F3A6AD}" srcOrd="0" destOrd="0" presId="urn:microsoft.com/office/officeart/2005/8/layout/pList2"/>
    <dgm:cxn modelId="{E75572F1-4F3D-400C-9A1D-142E01BAF29C}" type="presOf" srcId="{7987C696-2FDC-4E84-9F28-35772BABA320}" destId="{F4A71C48-BE17-4E81-88C7-840EB128F818}" srcOrd="0" destOrd="0" presId="urn:microsoft.com/office/officeart/2005/8/layout/pList2"/>
    <dgm:cxn modelId="{662F9FFC-C434-4B61-B680-213BB23A8707}" srcId="{3CE3C360-507A-405D-8617-2BA5B1621801}" destId="{4042D030-D11B-44CE-8C4A-CFB1966C20D7}" srcOrd="0" destOrd="0" parTransId="{A79C2D69-89C2-4A4C-80E6-2F4A6840E25A}" sibTransId="{63F095BA-0908-4758-9DA2-22679175CCCD}"/>
    <dgm:cxn modelId="{6D5629FF-1BAF-4A60-A981-9D34CBA9191F}" type="presOf" srcId="{81217F3D-CD11-4DE8-B9AB-373D99DAB1E5}" destId="{636F385F-BC6A-4FEB-A211-737AC3538573}" srcOrd="0" destOrd="0" presId="urn:microsoft.com/office/officeart/2005/8/layout/pList2"/>
    <dgm:cxn modelId="{8C85752F-DD60-400C-9655-527D2F1FDA2E}" type="presParOf" srcId="{778EC4C9-70B2-449D-AE16-E364D9BF4B7E}" destId="{8820C165-0F54-485D-BE83-A9524200D5F9}" srcOrd="0" destOrd="0" presId="urn:microsoft.com/office/officeart/2005/8/layout/pList2"/>
    <dgm:cxn modelId="{A17B3DBD-0EC0-47DF-B558-988E0B7773FE}" type="presParOf" srcId="{778EC4C9-70B2-449D-AE16-E364D9BF4B7E}" destId="{9A64065B-A69C-4C38-B341-CEF7ED8E7AB0}" srcOrd="1" destOrd="0" presId="urn:microsoft.com/office/officeart/2005/8/layout/pList2"/>
    <dgm:cxn modelId="{4B2DBB42-0F34-40B9-A1D3-A2AC50148F0C}" type="presParOf" srcId="{9A64065B-A69C-4C38-B341-CEF7ED8E7AB0}" destId="{2AC17306-4D0D-43AB-853D-CE5300340C9E}" srcOrd="0" destOrd="0" presId="urn:microsoft.com/office/officeart/2005/8/layout/pList2"/>
    <dgm:cxn modelId="{145F5595-2617-48C7-BDE1-B3E165B57B02}" type="presParOf" srcId="{2AC17306-4D0D-43AB-853D-CE5300340C9E}" destId="{556DB549-47AF-4A8A-A0A7-1115480EE787}" srcOrd="0" destOrd="0" presId="urn:microsoft.com/office/officeart/2005/8/layout/pList2"/>
    <dgm:cxn modelId="{89E31DDF-2D02-4E7C-B0FE-F4E3FCBE5FB5}" type="presParOf" srcId="{2AC17306-4D0D-43AB-853D-CE5300340C9E}" destId="{5980D1C4-83E7-4A15-A774-D7489AE9AC45}" srcOrd="1" destOrd="0" presId="urn:microsoft.com/office/officeart/2005/8/layout/pList2"/>
    <dgm:cxn modelId="{5A689FC4-E3C2-4F7E-89EF-31D2AAB1F2BB}" type="presParOf" srcId="{2AC17306-4D0D-43AB-853D-CE5300340C9E}" destId="{D940FF0D-3DBB-4374-88B2-F028713640C5}" srcOrd="2" destOrd="0" presId="urn:microsoft.com/office/officeart/2005/8/layout/pList2"/>
    <dgm:cxn modelId="{7AF35825-026C-44D5-8FDE-693C210A03F4}" type="presParOf" srcId="{9A64065B-A69C-4C38-B341-CEF7ED8E7AB0}" destId="{50350B32-C38F-426B-8B10-319C1A0BD138}" srcOrd="1" destOrd="0" presId="urn:microsoft.com/office/officeart/2005/8/layout/pList2"/>
    <dgm:cxn modelId="{98EFE516-65A2-42AD-A647-9593AA9D3C08}" type="presParOf" srcId="{9A64065B-A69C-4C38-B341-CEF7ED8E7AB0}" destId="{4A044F0E-8284-45A3-AE08-CEB963FACF7E}" srcOrd="2" destOrd="0" presId="urn:microsoft.com/office/officeart/2005/8/layout/pList2"/>
    <dgm:cxn modelId="{A6DFCAA2-2EF4-4607-88DE-F5059339CF33}" type="presParOf" srcId="{4A044F0E-8284-45A3-AE08-CEB963FACF7E}" destId="{F4A71C48-BE17-4E81-88C7-840EB128F818}" srcOrd="0" destOrd="0" presId="urn:microsoft.com/office/officeart/2005/8/layout/pList2"/>
    <dgm:cxn modelId="{7683FE69-1B66-4AF7-AE73-F12DF7BFEA74}" type="presParOf" srcId="{4A044F0E-8284-45A3-AE08-CEB963FACF7E}" destId="{F6C9FE05-1569-4BDF-93E3-7F43D22A5322}" srcOrd="1" destOrd="0" presId="urn:microsoft.com/office/officeart/2005/8/layout/pList2"/>
    <dgm:cxn modelId="{E7A62025-6759-43A8-B757-2D5DE9500BD2}" type="presParOf" srcId="{4A044F0E-8284-45A3-AE08-CEB963FACF7E}" destId="{5E3695D9-8264-42AA-B4AF-9F857418BAF9}" srcOrd="2" destOrd="0" presId="urn:microsoft.com/office/officeart/2005/8/layout/pList2"/>
    <dgm:cxn modelId="{6E7B3A80-E63B-4FDB-934D-11778FC792E5}" type="presParOf" srcId="{9A64065B-A69C-4C38-B341-CEF7ED8E7AB0}" destId="{27C1C431-0BB1-406D-B311-0CFF70F3A6AD}" srcOrd="3" destOrd="0" presId="urn:microsoft.com/office/officeart/2005/8/layout/pList2"/>
    <dgm:cxn modelId="{A57CDDBB-50AC-4DA6-8DD2-DD84331F8F39}" type="presParOf" srcId="{9A64065B-A69C-4C38-B341-CEF7ED8E7AB0}" destId="{F04E9F48-EE1D-4C6B-A0B2-A86A4D4584DC}" srcOrd="4" destOrd="0" presId="urn:microsoft.com/office/officeart/2005/8/layout/pList2"/>
    <dgm:cxn modelId="{CDB017E9-C4A8-4D8D-97B3-58E547D49EEA}" type="presParOf" srcId="{F04E9F48-EE1D-4C6B-A0B2-A86A4D4584DC}" destId="{636F385F-BC6A-4FEB-A211-737AC3538573}" srcOrd="0" destOrd="0" presId="urn:microsoft.com/office/officeart/2005/8/layout/pList2"/>
    <dgm:cxn modelId="{E3E67D27-27E1-41D8-91E5-54DCFE5B4C3D}" type="presParOf" srcId="{F04E9F48-EE1D-4C6B-A0B2-A86A4D4584DC}" destId="{5393726C-773C-46BC-865D-5F0F76486550}" srcOrd="1" destOrd="0" presId="urn:microsoft.com/office/officeart/2005/8/layout/pList2"/>
    <dgm:cxn modelId="{4514ED0B-8DE8-4688-B842-247EA80E2CFD}" type="presParOf" srcId="{F04E9F48-EE1D-4C6B-A0B2-A86A4D4584DC}" destId="{FB9CD6A6-6AFD-46F7-AB8C-33CE1F733D24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E3C360-507A-405D-8617-2BA5B1621801}" type="doc">
      <dgm:prSet loTypeId="urn:microsoft.com/office/officeart/2005/8/layout/pList2" loCatId="list" qsTypeId="urn:microsoft.com/office/officeart/2005/8/quickstyle/simple2" qsCatId="simple" csTypeId="urn:microsoft.com/office/officeart/2005/8/colors/accent6_2" csCatId="accent6" phldr="1"/>
      <dgm:spPr/>
    </dgm:pt>
    <dgm:pt modelId="{4042D030-D11B-44CE-8C4A-CFB1966C20D7}">
      <dgm:prSet phldrT="[Texto]" custT="1"/>
      <dgm:spPr/>
      <dgm:t>
        <a:bodyPr/>
        <a:lstStyle/>
        <a:p>
          <a:pPr algn="ctr"/>
          <a:r>
            <a:rPr lang="pt-BR" sz="1800" b="1" dirty="0"/>
            <a:t>META Falta de Rede</a:t>
          </a:r>
        </a:p>
      </dgm:t>
    </dgm:pt>
    <dgm:pt modelId="{A79C2D69-89C2-4A4C-80E6-2F4A6840E25A}" type="parTrans" cxnId="{662F9FFC-C434-4B61-B680-213BB23A8707}">
      <dgm:prSet/>
      <dgm:spPr/>
      <dgm:t>
        <a:bodyPr/>
        <a:lstStyle/>
        <a:p>
          <a:endParaRPr lang="pt-BR"/>
        </a:p>
      </dgm:t>
    </dgm:pt>
    <dgm:pt modelId="{63F095BA-0908-4758-9DA2-22679175CCCD}" type="sibTrans" cxnId="{662F9FFC-C434-4B61-B680-213BB23A8707}">
      <dgm:prSet/>
      <dgm:spPr/>
      <dgm:t>
        <a:bodyPr/>
        <a:lstStyle/>
        <a:p>
          <a:endParaRPr lang="pt-BR"/>
        </a:p>
      </dgm:t>
    </dgm:pt>
    <dgm:pt modelId="{7987C696-2FDC-4E84-9F28-35772BABA320}">
      <dgm:prSet phldrT="[Texto]" custT="1"/>
      <dgm:spPr/>
      <dgm:t>
        <a:bodyPr/>
        <a:lstStyle/>
        <a:p>
          <a:r>
            <a:rPr lang="pt-BR" sz="1800" b="1" dirty="0"/>
            <a:t>META Complemento</a:t>
          </a:r>
        </a:p>
      </dgm:t>
    </dgm:pt>
    <dgm:pt modelId="{39B14469-BEF4-483A-90A3-FB47BEA26448}" type="parTrans" cxnId="{7142088A-4C8D-449E-939F-B0581B3D439D}">
      <dgm:prSet/>
      <dgm:spPr/>
      <dgm:t>
        <a:bodyPr/>
        <a:lstStyle/>
        <a:p>
          <a:endParaRPr lang="pt-BR"/>
        </a:p>
      </dgm:t>
    </dgm:pt>
    <dgm:pt modelId="{A079CDB5-1B61-4337-BCDF-3AAEC2837907}" type="sibTrans" cxnId="{7142088A-4C8D-449E-939F-B0581B3D439D}">
      <dgm:prSet/>
      <dgm:spPr/>
      <dgm:t>
        <a:bodyPr/>
        <a:lstStyle/>
        <a:p>
          <a:endParaRPr lang="pt-BR"/>
        </a:p>
      </dgm:t>
    </dgm:pt>
    <dgm:pt modelId="{81217F3D-CD11-4DE8-B9AB-373D99DAB1E5}">
      <dgm:prSet phldrT="[Texto]" custT="1"/>
      <dgm:spPr/>
      <dgm:t>
        <a:bodyPr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/>
            <a:t>META </a:t>
          </a:r>
          <a:r>
            <a:rPr lang="pt-BR" sz="18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Volume</a:t>
          </a:r>
          <a:endParaRPr lang="pt-BR" sz="1600" b="1" kern="1200" dirty="0">
            <a:solidFill>
              <a:prstClr val="white"/>
            </a:solidFill>
            <a:latin typeface="Calibri"/>
            <a:ea typeface="+mn-ea"/>
            <a:cs typeface="+mn-cs"/>
          </a:endParaRPr>
        </a:p>
      </dgm:t>
    </dgm:pt>
    <dgm:pt modelId="{C0714481-DC40-448A-9E55-2608877B6230}" type="parTrans" cxnId="{DE7C3B49-5339-43CD-B586-B7F86EF08340}">
      <dgm:prSet/>
      <dgm:spPr/>
      <dgm:t>
        <a:bodyPr/>
        <a:lstStyle/>
        <a:p>
          <a:endParaRPr lang="pt-BR"/>
        </a:p>
      </dgm:t>
    </dgm:pt>
    <dgm:pt modelId="{6F003465-8732-44FF-956D-0DEEE6DF6B99}" type="sibTrans" cxnId="{DE7C3B49-5339-43CD-B586-B7F86EF08340}">
      <dgm:prSet/>
      <dgm:spPr/>
      <dgm:t>
        <a:bodyPr/>
        <a:lstStyle/>
        <a:p>
          <a:endParaRPr lang="pt-BR"/>
        </a:p>
      </dgm:t>
    </dgm:pt>
    <dgm:pt modelId="{778EC4C9-70B2-449D-AE16-E364D9BF4B7E}" type="pres">
      <dgm:prSet presAssocID="{3CE3C360-507A-405D-8617-2BA5B1621801}" presName="Name0" presStyleCnt="0">
        <dgm:presLayoutVars>
          <dgm:dir/>
          <dgm:resizeHandles val="exact"/>
        </dgm:presLayoutVars>
      </dgm:prSet>
      <dgm:spPr/>
    </dgm:pt>
    <dgm:pt modelId="{8820C165-0F54-485D-BE83-A9524200D5F9}" type="pres">
      <dgm:prSet presAssocID="{3CE3C360-507A-405D-8617-2BA5B1621801}" presName="bkgdShp" presStyleLbl="alignAccFollowNode1" presStyleIdx="0" presStyleCnt="1" custScaleY="125319"/>
      <dgm:spPr>
        <a:solidFill>
          <a:srgbClr val="F2F2F2"/>
        </a:solidFill>
        <a:ln>
          <a:noFill/>
        </a:ln>
      </dgm:spPr>
    </dgm:pt>
    <dgm:pt modelId="{9A64065B-A69C-4C38-B341-CEF7ED8E7AB0}" type="pres">
      <dgm:prSet presAssocID="{3CE3C360-507A-405D-8617-2BA5B1621801}" presName="linComp" presStyleCnt="0"/>
      <dgm:spPr/>
    </dgm:pt>
    <dgm:pt modelId="{2AC17306-4D0D-43AB-853D-CE5300340C9E}" type="pres">
      <dgm:prSet presAssocID="{4042D030-D11B-44CE-8C4A-CFB1966C20D7}" presName="compNode" presStyleCnt="0"/>
      <dgm:spPr/>
    </dgm:pt>
    <dgm:pt modelId="{556DB549-47AF-4A8A-A0A7-1115480EE787}" type="pres">
      <dgm:prSet presAssocID="{4042D030-D11B-44CE-8C4A-CFB1966C20D7}" presName="node" presStyleLbl="node1" presStyleIdx="0" presStyleCnt="3" custScaleY="68244" custLinFactNeighborX="-1386" custLinFactNeighborY="2188">
        <dgm:presLayoutVars>
          <dgm:bulletEnabled val="1"/>
        </dgm:presLayoutVars>
      </dgm:prSet>
      <dgm:spPr/>
    </dgm:pt>
    <dgm:pt modelId="{5980D1C4-83E7-4A15-A774-D7489AE9AC45}" type="pres">
      <dgm:prSet presAssocID="{4042D030-D11B-44CE-8C4A-CFB1966C20D7}" presName="invisiNode" presStyleLbl="node1" presStyleIdx="0" presStyleCnt="3"/>
      <dgm:spPr/>
    </dgm:pt>
    <dgm:pt modelId="{D940FF0D-3DBB-4374-88B2-F028713640C5}" type="pres">
      <dgm:prSet presAssocID="{4042D030-D11B-44CE-8C4A-CFB1966C20D7}" presName="imagNode" presStyleLbl="fgImgPlace1" presStyleIdx="0" presStyleCnt="3" custScaleY="200545" custLinFactNeighborX="-2056" custLinFactNeighborY="-5627"/>
      <dgm:spPr>
        <a:solidFill>
          <a:schemeClr val="bg1">
            <a:lumMod val="85000"/>
          </a:schemeClr>
        </a:solidFill>
      </dgm:spPr>
    </dgm:pt>
    <dgm:pt modelId="{50350B32-C38F-426B-8B10-319C1A0BD138}" type="pres">
      <dgm:prSet presAssocID="{63F095BA-0908-4758-9DA2-22679175CCCD}" presName="sibTrans" presStyleLbl="sibTrans2D1" presStyleIdx="0" presStyleCnt="0"/>
      <dgm:spPr/>
    </dgm:pt>
    <dgm:pt modelId="{4A044F0E-8284-45A3-AE08-CEB963FACF7E}" type="pres">
      <dgm:prSet presAssocID="{7987C696-2FDC-4E84-9F28-35772BABA320}" presName="compNode" presStyleCnt="0"/>
      <dgm:spPr/>
    </dgm:pt>
    <dgm:pt modelId="{F4A71C48-BE17-4E81-88C7-840EB128F818}" type="pres">
      <dgm:prSet presAssocID="{7987C696-2FDC-4E84-9F28-35772BABA320}" presName="node" presStyleLbl="node1" presStyleIdx="1" presStyleCnt="3" custScaleY="65331">
        <dgm:presLayoutVars>
          <dgm:bulletEnabled val="1"/>
        </dgm:presLayoutVars>
      </dgm:prSet>
      <dgm:spPr/>
    </dgm:pt>
    <dgm:pt modelId="{F6C9FE05-1569-4BDF-93E3-7F43D22A5322}" type="pres">
      <dgm:prSet presAssocID="{7987C696-2FDC-4E84-9F28-35772BABA320}" presName="invisiNode" presStyleLbl="node1" presStyleIdx="1" presStyleCnt="3"/>
      <dgm:spPr/>
    </dgm:pt>
    <dgm:pt modelId="{5E3695D9-8264-42AA-B4AF-9F857418BAF9}" type="pres">
      <dgm:prSet presAssocID="{7987C696-2FDC-4E84-9F28-35772BABA320}" presName="imagNode" presStyleLbl="fgImgPlace1" presStyleIdx="1" presStyleCnt="3" custScaleY="200545"/>
      <dgm:spPr>
        <a:solidFill>
          <a:schemeClr val="bg1">
            <a:lumMod val="85000"/>
          </a:schemeClr>
        </a:solidFill>
      </dgm:spPr>
    </dgm:pt>
    <dgm:pt modelId="{27C1C431-0BB1-406D-B311-0CFF70F3A6AD}" type="pres">
      <dgm:prSet presAssocID="{A079CDB5-1B61-4337-BCDF-3AAEC2837907}" presName="sibTrans" presStyleLbl="sibTrans2D1" presStyleIdx="0" presStyleCnt="0"/>
      <dgm:spPr/>
    </dgm:pt>
    <dgm:pt modelId="{F04E9F48-EE1D-4C6B-A0B2-A86A4D4584DC}" type="pres">
      <dgm:prSet presAssocID="{81217F3D-CD11-4DE8-B9AB-373D99DAB1E5}" presName="compNode" presStyleCnt="0"/>
      <dgm:spPr/>
    </dgm:pt>
    <dgm:pt modelId="{636F385F-BC6A-4FEB-A211-737AC3538573}" type="pres">
      <dgm:prSet presAssocID="{81217F3D-CD11-4DE8-B9AB-373D99DAB1E5}" presName="node" presStyleLbl="node1" presStyleIdx="2" presStyleCnt="3" custScaleY="68079">
        <dgm:presLayoutVars>
          <dgm:bulletEnabled val="1"/>
        </dgm:presLayoutVars>
      </dgm:prSet>
      <dgm:spPr/>
    </dgm:pt>
    <dgm:pt modelId="{5393726C-773C-46BC-865D-5F0F76486550}" type="pres">
      <dgm:prSet presAssocID="{81217F3D-CD11-4DE8-B9AB-373D99DAB1E5}" presName="invisiNode" presStyleLbl="node1" presStyleIdx="2" presStyleCnt="3"/>
      <dgm:spPr/>
    </dgm:pt>
    <dgm:pt modelId="{FB9CD6A6-6AFD-46F7-AB8C-33CE1F733D24}" type="pres">
      <dgm:prSet presAssocID="{81217F3D-CD11-4DE8-B9AB-373D99DAB1E5}" presName="imagNode" presStyleLbl="fgImgPlace1" presStyleIdx="2" presStyleCnt="3" custScaleY="200545"/>
      <dgm:spPr>
        <a:solidFill>
          <a:schemeClr val="bg1">
            <a:lumMod val="85000"/>
          </a:schemeClr>
        </a:solidFill>
      </dgm:spPr>
    </dgm:pt>
  </dgm:ptLst>
  <dgm:cxnLst>
    <dgm:cxn modelId="{92DE055F-E389-4041-BA56-BCC7DB13147D}" type="presOf" srcId="{63F095BA-0908-4758-9DA2-22679175CCCD}" destId="{50350B32-C38F-426B-8B10-319C1A0BD138}" srcOrd="0" destOrd="0" presId="urn:microsoft.com/office/officeart/2005/8/layout/pList2"/>
    <dgm:cxn modelId="{DE7C3B49-5339-43CD-B586-B7F86EF08340}" srcId="{3CE3C360-507A-405D-8617-2BA5B1621801}" destId="{81217F3D-CD11-4DE8-B9AB-373D99DAB1E5}" srcOrd="2" destOrd="0" parTransId="{C0714481-DC40-448A-9E55-2608877B6230}" sibTransId="{6F003465-8732-44FF-956D-0DEEE6DF6B99}"/>
    <dgm:cxn modelId="{07F37771-EB5D-4AF2-B77A-50612601EAFD}" type="presOf" srcId="{3CE3C360-507A-405D-8617-2BA5B1621801}" destId="{778EC4C9-70B2-449D-AE16-E364D9BF4B7E}" srcOrd="0" destOrd="0" presId="urn:microsoft.com/office/officeart/2005/8/layout/pList2"/>
    <dgm:cxn modelId="{EB2EC15A-787D-4B42-A559-38A7B4D4BC05}" type="presOf" srcId="{4042D030-D11B-44CE-8C4A-CFB1966C20D7}" destId="{556DB549-47AF-4A8A-A0A7-1115480EE787}" srcOrd="0" destOrd="0" presId="urn:microsoft.com/office/officeart/2005/8/layout/pList2"/>
    <dgm:cxn modelId="{7142088A-4C8D-449E-939F-B0581B3D439D}" srcId="{3CE3C360-507A-405D-8617-2BA5B1621801}" destId="{7987C696-2FDC-4E84-9F28-35772BABA320}" srcOrd="1" destOrd="0" parTransId="{39B14469-BEF4-483A-90A3-FB47BEA26448}" sibTransId="{A079CDB5-1B61-4337-BCDF-3AAEC2837907}"/>
    <dgm:cxn modelId="{C9F295BA-4567-4393-94C9-F90209AB7A78}" type="presOf" srcId="{A079CDB5-1B61-4337-BCDF-3AAEC2837907}" destId="{27C1C431-0BB1-406D-B311-0CFF70F3A6AD}" srcOrd="0" destOrd="0" presId="urn:microsoft.com/office/officeart/2005/8/layout/pList2"/>
    <dgm:cxn modelId="{E75572F1-4F3D-400C-9A1D-142E01BAF29C}" type="presOf" srcId="{7987C696-2FDC-4E84-9F28-35772BABA320}" destId="{F4A71C48-BE17-4E81-88C7-840EB128F818}" srcOrd="0" destOrd="0" presId="urn:microsoft.com/office/officeart/2005/8/layout/pList2"/>
    <dgm:cxn modelId="{662F9FFC-C434-4B61-B680-213BB23A8707}" srcId="{3CE3C360-507A-405D-8617-2BA5B1621801}" destId="{4042D030-D11B-44CE-8C4A-CFB1966C20D7}" srcOrd="0" destOrd="0" parTransId="{A79C2D69-89C2-4A4C-80E6-2F4A6840E25A}" sibTransId="{63F095BA-0908-4758-9DA2-22679175CCCD}"/>
    <dgm:cxn modelId="{6D5629FF-1BAF-4A60-A981-9D34CBA9191F}" type="presOf" srcId="{81217F3D-CD11-4DE8-B9AB-373D99DAB1E5}" destId="{636F385F-BC6A-4FEB-A211-737AC3538573}" srcOrd="0" destOrd="0" presId="urn:microsoft.com/office/officeart/2005/8/layout/pList2"/>
    <dgm:cxn modelId="{8C85752F-DD60-400C-9655-527D2F1FDA2E}" type="presParOf" srcId="{778EC4C9-70B2-449D-AE16-E364D9BF4B7E}" destId="{8820C165-0F54-485D-BE83-A9524200D5F9}" srcOrd="0" destOrd="0" presId="urn:microsoft.com/office/officeart/2005/8/layout/pList2"/>
    <dgm:cxn modelId="{A17B3DBD-0EC0-47DF-B558-988E0B7773FE}" type="presParOf" srcId="{778EC4C9-70B2-449D-AE16-E364D9BF4B7E}" destId="{9A64065B-A69C-4C38-B341-CEF7ED8E7AB0}" srcOrd="1" destOrd="0" presId="urn:microsoft.com/office/officeart/2005/8/layout/pList2"/>
    <dgm:cxn modelId="{4B2DBB42-0F34-40B9-A1D3-A2AC50148F0C}" type="presParOf" srcId="{9A64065B-A69C-4C38-B341-CEF7ED8E7AB0}" destId="{2AC17306-4D0D-43AB-853D-CE5300340C9E}" srcOrd="0" destOrd="0" presId="urn:microsoft.com/office/officeart/2005/8/layout/pList2"/>
    <dgm:cxn modelId="{145F5595-2617-48C7-BDE1-B3E165B57B02}" type="presParOf" srcId="{2AC17306-4D0D-43AB-853D-CE5300340C9E}" destId="{556DB549-47AF-4A8A-A0A7-1115480EE787}" srcOrd="0" destOrd="0" presId="urn:microsoft.com/office/officeart/2005/8/layout/pList2"/>
    <dgm:cxn modelId="{89E31DDF-2D02-4E7C-B0FE-F4E3FCBE5FB5}" type="presParOf" srcId="{2AC17306-4D0D-43AB-853D-CE5300340C9E}" destId="{5980D1C4-83E7-4A15-A774-D7489AE9AC45}" srcOrd="1" destOrd="0" presId="urn:microsoft.com/office/officeart/2005/8/layout/pList2"/>
    <dgm:cxn modelId="{5A689FC4-E3C2-4F7E-89EF-31D2AAB1F2BB}" type="presParOf" srcId="{2AC17306-4D0D-43AB-853D-CE5300340C9E}" destId="{D940FF0D-3DBB-4374-88B2-F028713640C5}" srcOrd="2" destOrd="0" presId="urn:microsoft.com/office/officeart/2005/8/layout/pList2"/>
    <dgm:cxn modelId="{7AF35825-026C-44D5-8FDE-693C210A03F4}" type="presParOf" srcId="{9A64065B-A69C-4C38-B341-CEF7ED8E7AB0}" destId="{50350B32-C38F-426B-8B10-319C1A0BD138}" srcOrd="1" destOrd="0" presId="urn:microsoft.com/office/officeart/2005/8/layout/pList2"/>
    <dgm:cxn modelId="{98EFE516-65A2-42AD-A647-9593AA9D3C08}" type="presParOf" srcId="{9A64065B-A69C-4C38-B341-CEF7ED8E7AB0}" destId="{4A044F0E-8284-45A3-AE08-CEB963FACF7E}" srcOrd="2" destOrd="0" presId="urn:microsoft.com/office/officeart/2005/8/layout/pList2"/>
    <dgm:cxn modelId="{A6DFCAA2-2EF4-4607-88DE-F5059339CF33}" type="presParOf" srcId="{4A044F0E-8284-45A3-AE08-CEB963FACF7E}" destId="{F4A71C48-BE17-4E81-88C7-840EB128F818}" srcOrd="0" destOrd="0" presId="urn:microsoft.com/office/officeart/2005/8/layout/pList2"/>
    <dgm:cxn modelId="{7683FE69-1B66-4AF7-AE73-F12DF7BFEA74}" type="presParOf" srcId="{4A044F0E-8284-45A3-AE08-CEB963FACF7E}" destId="{F6C9FE05-1569-4BDF-93E3-7F43D22A5322}" srcOrd="1" destOrd="0" presId="urn:microsoft.com/office/officeart/2005/8/layout/pList2"/>
    <dgm:cxn modelId="{E7A62025-6759-43A8-B757-2D5DE9500BD2}" type="presParOf" srcId="{4A044F0E-8284-45A3-AE08-CEB963FACF7E}" destId="{5E3695D9-8264-42AA-B4AF-9F857418BAF9}" srcOrd="2" destOrd="0" presId="urn:microsoft.com/office/officeart/2005/8/layout/pList2"/>
    <dgm:cxn modelId="{6E7B3A80-E63B-4FDB-934D-11778FC792E5}" type="presParOf" srcId="{9A64065B-A69C-4C38-B341-CEF7ED8E7AB0}" destId="{27C1C431-0BB1-406D-B311-0CFF70F3A6AD}" srcOrd="3" destOrd="0" presId="urn:microsoft.com/office/officeart/2005/8/layout/pList2"/>
    <dgm:cxn modelId="{A57CDDBB-50AC-4DA6-8DD2-DD84331F8F39}" type="presParOf" srcId="{9A64065B-A69C-4C38-B341-CEF7ED8E7AB0}" destId="{F04E9F48-EE1D-4C6B-A0B2-A86A4D4584DC}" srcOrd="4" destOrd="0" presId="urn:microsoft.com/office/officeart/2005/8/layout/pList2"/>
    <dgm:cxn modelId="{CDB017E9-C4A8-4D8D-97B3-58E547D49EEA}" type="presParOf" srcId="{F04E9F48-EE1D-4C6B-A0B2-A86A4D4584DC}" destId="{636F385F-BC6A-4FEB-A211-737AC3538573}" srcOrd="0" destOrd="0" presId="urn:microsoft.com/office/officeart/2005/8/layout/pList2"/>
    <dgm:cxn modelId="{E3E67D27-27E1-41D8-91E5-54DCFE5B4C3D}" type="presParOf" srcId="{F04E9F48-EE1D-4C6B-A0B2-A86A4D4584DC}" destId="{5393726C-773C-46BC-865D-5F0F76486550}" srcOrd="1" destOrd="0" presId="urn:microsoft.com/office/officeart/2005/8/layout/pList2"/>
    <dgm:cxn modelId="{4514ED0B-8DE8-4688-B842-247EA80E2CFD}" type="presParOf" srcId="{F04E9F48-EE1D-4C6B-A0B2-A86A4D4584DC}" destId="{FB9CD6A6-6AFD-46F7-AB8C-33CE1F733D24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CE3C360-507A-405D-8617-2BA5B1621801}" type="doc">
      <dgm:prSet loTypeId="urn:microsoft.com/office/officeart/2005/8/layout/pList2" loCatId="list" qsTypeId="urn:microsoft.com/office/officeart/2005/8/quickstyle/simple2" qsCatId="simple" csTypeId="urn:microsoft.com/office/officeart/2005/8/colors/accent6_2" csCatId="accent6" phldr="1"/>
      <dgm:spPr/>
    </dgm:pt>
    <dgm:pt modelId="{4042D030-D11B-44CE-8C4A-CFB1966C20D7}">
      <dgm:prSet phldrT="[Texto]" custT="1"/>
      <dgm:spPr/>
      <dgm:t>
        <a:bodyPr/>
        <a:lstStyle/>
        <a:p>
          <a:pPr algn="ctr"/>
          <a:r>
            <a:rPr lang="pt-BR" sz="1600" dirty="0"/>
            <a:t>Inicial moeda 0,30</a:t>
          </a:r>
        </a:p>
      </dgm:t>
    </dgm:pt>
    <dgm:pt modelId="{A79C2D69-89C2-4A4C-80E6-2F4A6840E25A}" type="parTrans" cxnId="{662F9FFC-C434-4B61-B680-213BB23A8707}">
      <dgm:prSet/>
      <dgm:spPr/>
      <dgm:t>
        <a:bodyPr/>
        <a:lstStyle/>
        <a:p>
          <a:endParaRPr lang="pt-BR"/>
        </a:p>
      </dgm:t>
    </dgm:pt>
    <dgm:pt modelId="{63F095BA-0908-4758-9DA2-22679175CCCD}" type="sibTrans" cxnId="{662F9FFC-C434-4B61-B680-213BB23A8707}">
      <dgm:prSet/>
      <dgm:spPr/>
      <dgm:t>
        <a:bodyPr/>
        <a:lstStyle/>
        <a:p>
          <a:endParaRPr lang="pt-BR"/>
        </a:p>
      </dgm:t>
    </dgm:pt>
    <dgm:pt modelId="{7987C696-2FDC-4E84-9F28-35772BABA320}">
      <dgm:prSet phldrT="[Texto]" custT="1"/>
      <dgm:spPr/>
      <dgm:t>
        <a:bodyPr/>
        <a:lstStyle/>
        <a:p>
          <a:r>
            <a:rPr lang="pt-BR" sz="1600" dirty="0"/>
            <a:t>Moeda 1,43</a:t>
          </a:r>
        </a:p>
        <a:p>
          <a:r>
            <a:rPr lang="pt-BR" sz="1400" dirty="0"/>
            <a:t>(60,00 por atendimento)</a:t>
          </a:r>
        </a:p>
      </dgm:t>
    </dgm:pt>
    <dgm:pt modelId="{39B14469-BEF4-483A-90A3-FB47BEA26448}" type="parTrans" cxnId="{7142088A-4C8D-449E-939F-B0581B3D439D}">
      <dgm:prSet/>
      <dgm:spPr/>
      <dgm:t>
        <a:bodyPr/>
        <a:lstStyle/>
        <a:p>
          <a:endParaRPr lang="pt-BR"/>
        </a:p>
      </dgm:t>
    </dgm:pt>
    <dgm:pt modelId="{A079CDB5-1B61-4337-BCDF-3AAEC2837907}" type="sibTrans" cxnId="{7142088A-4C8D-449E-939F-B0581B3D439D}">
      <dgm:prSet/>
      <dgm:spPr/>
      <dgm:t>
        <a:bodyPr/>
        <a:lstStyle/>
        <a:p>
          <a:endParaRPr lang="pt-BR"/>
        </a:p>
      </dgm:t>
    </dgm:pt>
    <dgm:pt modelId="{81217F3D-CD11-4DE8-B9AB-373D99DAB1E5}">
      <dgm:prSet phldrT="[Texto]" custT="1"/>
      <dgm:spPr/>
      <dgm:t>
        <a:bodyPr/>
        <a:lstStyle/>
        <a:p>
          <a:r>
            <a:rPr lang="pt-BR" sz="1600" kern="1200" dirty="0"/>
            <a:t>Inicial moeda 0,30</a:t>
          </a:r>
          <a:endParaRPr lang="pt-BR" sz="1600" b="1" kern="1200" dirty="0"/>
        </a:p>
      </dgm:t>
    </dgm:pt>
    <dgm:pt modelId="{C0714481-DC40-448A-9E55-2608877B6230}" type="parTrans" cxnId="{DE7C3B49-5339-43CD-B586-B7F86EF08340}">
      <dgm:prSet/>
      <dgm:spPr/>
      <dgm:t>
        <a:bodyPr/>
        <a:lstStyle/>
        <a:p>
          <a:endParaRPr lang="pt-BR"/>
        </a:p>
      </dgm:t>
    </dgm:pt>
    <dgm:pt modelId="{6F003465-8732-44FF-956D-0DEEE6DF6B99}" type="sibTrans" cxnId="{DE7C3B49-5339-43CD-B586-B7F86EF08340}">
      <dgm:prSet/>
      <dgm:spPr/>
      <dgm:t>
        <a:bodyPr/>
        <a:lstStyle/>
        <a:p>
          <a:endParaRPr lang="pt-BR"/>
        </a:p>
      </dgm:t>
    </dgm:pt>
    <dgm:pt modelId="{778EC4C9-70B2-449D-AE16-E364D9BF4B7E}" type="pres">
      <dgm:prSet presAssocID="{3CE3C360-507A-405D-8617-2BA5B1621801}" presName="Name0" presStyleCnt="0">
        <dgm:presLayoutVars>
          <dgm:dir/>
          <dgm:resizeHandles val="exact"/>
        </dgm:presLayoutVars>
      </dgm:prSet>
      <dgm:spPr/>
    </dgm:pt>
    <dgm:pt modelId="{8820C165-0F54-485D-BE83-A9524200D5F9}" type="pres">
      <dgm:prSet presAssocID="{3CE3C360-507A-405D-8617-2BA5B1621801}" presName="bkgdShp" presStyleLbl="alignAccFollowNode1" presStyleIdx="0" presStyleCnt="1" custScaleY="125319"/>
      <dgm:spPr>
        <a:solidFill>
          <a:srgbClr val="F2F2F2"/>
        </a:solidFill>
        <a:ln>
          <a:noFill/>
        </a:ln>
      </dgm:spPr>
    </dgm:pt>
    <dgm:pt modelId="{9A64065B-A69C-4C38-B341-CEF7ED8E7AB0}" type="pres">
      <dgm:prSet presAssocID="{3CE3C360-507A-405D-8617-2BA5B1621801}" presName="linComp" presStyleCnt="0"/>
      <dgm:spPr/>
    </dgm:pt>
    <dgm:pt modelId="{2AC17306-4D0D-43AB-853D-CE5300340C9E}" type="pres">
      <dgm:prSet presAssocID="{4042D030-D11B-44CE-8C4A-CFB1966C20D7}" presName="compNode" presStyleCnt="0"/>
      <dgm:spPr/>
    </dgm:pt>
    <dgm:pt modelId="{556DB549-47AF-4A8A-A0A7-1115480EE787}" type="pres">
      <dgm:prSet presAssocID="{4042D030-D11B-44CE-8C4A-CFB1966C20D7}" presName="node" presStyleLbl="node1" presStyleIdx="0" presStyleCnt="3" custLinFactNeighborX="-1023" custLinFactNeighborY="-2802">
        <dgm:presLayoutVars>
          <dgm:bulletEnabled val="1"/>
        </dgm:presLayoutVars>
      </dgm:prSet>
      <dgm:spPr/>
    </dgm:pt>
    <dgm:pt modelId="{5980D1C4-83E7-4A15-A774-D7489AE9AC45}" type="pres">
      <dgm:prSet presAssocID="{4042D030-D11B-44CE-8C4A-CFB1966C20D7}" presName="invisiNode" presStyleLbl="node1" presStyleIdx="0" presStyleCnt="3"/>
      <dgm:spPr/>
    </dgm:pt>
    <dgm:pt modelId="{D940FF0D-3DBB-4374-88B2-F028713640C5}" type="pres">
      <dgm:prSet presAssocID="{4042D030-D11B-44CE-8C4A-CFB1966C20D7}" presName="imagNode" presStyleLbl="fgImgPlace1" presStyleIdx="0" presStyleCnt="3" custScaleY="200545"/>
      <dgm:spPr>
        <a:solidFill>
          <a:schemeClr val="bg1">
            <a:lumMod val="95000"/>
          </a:schemeClr>
        </a:solidFill>
      </dgm:spPr>
    </dgm:pt>
    <dgm:pt modelId="{50350B32-C38F-426B-8B10-319C1A0BD138}" type="pres">
      <dgm:prSet presAssocID="{63F095BA-0908-4758-9DA2-22679175CCCD}" presName="sibTrans" presStyleLbl="sibTrans2D1" presStyleIdx="0" presStyleCnt="0"/>
      <dgm:spPr/>
    </dgm:pt>
    <dgm:pt modelId="{4A044F0E-8284-45A3-AE08-CEB963FACF7E}" type="pres">
      <dgm:prSet presAssocID="{7987C696-2FDC-4E84-9F28-35772BABA320}" presName="compNode" presStyleCnt="0"/>
      <dgm:spPr/>
    </dgm:pt>
    <dgm:pt modelId="{F4A71C48-BE17-4E81-88C7-840EB128F818}" type="pres">
      <dgm:prSet presAssocID="{7987C696-2FDC-4E84-9F28-35772BABA320}" presName="node" presStyleLbl="node1" presStyleIdx="1" presStyleCnt="3">
        <dgm:presLayoutVars>
          <dgm:bulletEnabled val="1"/>
        </dgm:presLayoutVars>
      </dgm:prSet>
      <dgm:spPr/>
    </dgm:pt>
    <dgm:pt modelId="{F6C9FE05-1569-4BDF-93E3-7F43D22A5322}" type="pres">
      <dgm:prSet presAssocID="{7987C696-2FDC-4E84-9F28-35772BABA320}" presName="invisiNode" presStyleLbl="node1" presStyleIdx="1" presStyleCnt="3"/>
      <dgm:spPr/>
    </dgm:pt>
    <dgm:pt modelId="{5E3695D9-8264-42AA-B4AF-9F857418BAF9}" type="pres">
      <dgm:prSet presAssocID="{7987C696-2FDC-4E84-9F28-35772BABA320}" presName="imagNode" presStyleLbl="fgImgPlace1" presStyleIdx="1" presStyleCnt="3" custScaleY="200545"/>
      <dgm:spPr>
        <a:solidFill>
          <a:schemeClr val="bg1">
            <a:lumMod val="95000"/>
          </a:schemeClr>
        </a:solidFill>
      </dgm:spPr>
    </dgm:pt>
    <dgm:pt modelId="{27C1C431-0BB1-406D-B311-0CFF70F3A6AD}" type="pres">
      <dgm:prSet presAssocID="{A079CDB5-1B61-4337-BCDF-3AAEC2837907}" presName="sibTrans" presStyleLbl="sibTrans2D1" presStyleIdx="0" presStyleCnt="0"/>
      <dgm:spPr/>
    </dgm:pt>
    <dgm:pt modelId="{F04E9F48-EE1D-4C6B-A0B2-A86A4D4584DC}" type="pres">
      <dgm:prSet presAssocID="{81217F3D-CD11-4DE8-B9AB-373D99DAB1E5}" presName="compNode" presStyleCnt="0"/>
      <dgm:spPr/>
    </dgm:pt>
    <dgm:pt modelId="{636F385F-BC6A-4FEB-A211-737AC3538573}" type="pres">
      <dgm:prSet presAssocID="{81217F3D-CD11-4DE8-B9AB-373D99DAB1E5}" presName="node" presStyleLbl="node1" presStyleIdx="2" presStyleCnt="3" custLinFactNeighborX="-484" custLinFactNeighborY="-221">
        <dgm:presLayoutVars>
          <dgm:bulletEnabled val="1"/>
        </dgm:presLayoutVars>
      </dgm:prSet>
      <dgm:spPr/>
    </dgm:pt>
    <dgm:pt modelId="{5393726C-773C-46BC-865D-5F0F76486550}" type="pres">
      <dgm:prSet presAssocID="{81217F3D-CD11-4DE8-B9AB-373D99DAB1E5}" presName="invisiNode" presStyleLbl="node1" presStyleIdx="2" presStyleCnt="3"/>
      <dgm:spPr/>
    </dgm:pt>
    <dgm:pt modelId="{FB9CD6A6-6AFD-46F7-AB8C-33CE1F733D24}" type="pres">
      <dgm:prSet presAssocID="{81217F3D-CD11-4DE8-B9AB-373D99DAB1E5}" presName="imagNode" presStyleLbl="fgImgPlace1" presStyleIdx="2" presStyleCnt="3" custScaleY="200545"/>
      <dgm:spPr>
        <a:solidFill>
          <a:schemeClr val="bg1">
            <a:lumMod val="95000"/>
          </a:schemeClr>
        </a:solidFill>
      </dgm:spPr>
    </dgm:pt>
  </dgm:ptLst>
  <dgm:cxnLst>
    <dgm:cxn modelId="{92DE055F-E389-4041-BA56-BCC7DB13147D}" type="presOf" srcId="{63F095BA-0908-4758-9DA2-22679175CCCD}" destId="{50350B32-C38F-426B-8B10-319C1A0BD138}" srcOrd="0" destOrd="0" presId="urn:microsoft.com/office/officeart/2005/8/layout/pList2"/>
    <dgm:cxn modelId="{DE7C3B49-5339-43CD-B586-B7F86EF08340}" srcId="{3CE3C360-507A-405D-8617-2BA5B1621801}" destId="{81217F3D-CD11-4DE8-B9AB-373D99DAB1E5}" srcOrd="2" destOrd="0" parTransId="{C0714481-DC40-448A-9E55-2608877B6230}" sibTransId="{6F003465-8732-44FF-956D-0DEEE6DF6B99}"/>
    <dgm:cxn modelId="{07F37771-EB5D-4AF2-B77A-50612601EAFD}" type="presOf" srcId="{3CE3C360-507A-405D-8617-2BA5B1621801}" destId="{778EC4C9-70B2-449D-AE16-E364D9BF4B7E}" srcOrd="0" destOrd="0" presId="urn:microsoft.com/office/officeart/2005/8/layout/pList2"/>
    <dgm:cxn modelId="{EB2EC15A-787D-4B42-A559-38A7B4D4BC05}" type="presOf" srcId="{4042D030-D11B-44CE-8C4A-CFB1966C20D7}" destId="{556DB549-47AF-4A8A-A0A7-1115480EE787}" srcOrd="0" destOrd="0" presId="urn:microsoft.com/office/officeart/2005/8/layout/pList2"/>
    <dgm:cxn modelId="{7142088A-4C8D-449E-939F-B0581B3D439D}" srcId="{3CE3C360-507A-405D-8617-2BA5B1621801}" destId="{7987C696-2FDC-4E84-9F28-35772BABA320}" srcOrd="1" destOrd="0" parTransId="{39B14469-BEF4-483A-90A3-FB47BEA26448}" sibTransId="{A079CDB5-1B61-4337-BCDF-3AAEC2837907}"/>
    <dgm:cxn modelId="{C9F295BA-4567-4393-94C9-F90209AB7A78}" type="presOf" srcId="{A079CDB5-1B61-4337-BCDF-3AAEC2837907}" destId="{27C1C431-0BB1-406D-B311-0CFF70F3A6AD}" srcOrd="0" destOrd="0" presId="urn:microsoft.com/office/officeart/2005/8/layout/pList2"/>
    <dgm:cxn modelId="{E75572F1-4F3D-400C-9A1D-142E01BAF29C}" type="presOf" srcId="{7987C696-2FDC-4E84-9F28-35772BABA320}" destId="{F4A71C48-BE17-4E81-88C7-840EB128F818}" srcOrd="0" destOrd="0" presId="urn:microsoft.com/office/officeart/2005/8/layout/pList2"/>
    <dgm:cxn modelId="{662F9FFC-C434-4B61-B680-213BB23A8707}" srcId="{3CE3C360-507A-405D-8617-2BA5B1621801}" destId="{4042D030-D11B-44CE-8C4A-CFB1966C20D7}" srcOrd="0" destOrd="0" parTransId="{A79C2D69-89C2-4A4C-80E6-2F4A6840E25A}" sibTransId="{63F095BA-0908-4758-9DA2-22679175CCCD}"/>
    <dgm:cxn modelId="{6D5629FF-1BAF-4A60-A981-9D34CBA9191F}" type="presOf" srcId="{81217F3D-CD11-4DE8-B9AB-373D99DAB1E5}" destId="{636F385F-BC6A-4FEB-A211-737AC3538573}" srcOrd="0" destOrd="0" presId="urn:microsoft.com/office/officeart/2005/8/layout/pList2"/>
    <dgm:cxn modelId="{8C85752F-DD60-400C-9655-527D2F1FDA2E}" type="presParOf" srcId="{778EC4C9-70B2-449D-AE16-E364D9BF4B7E}" destId="{8820C165-0F54-485D-BE83-A9524200D5F9}" srcOrd="0" destOrd="0" presId="urn:microsoft.com/office/officeart/2005/8/layout/pList2"/>
    <dgm:cxn modelId="{A17B3DBD-0EC0-47DF-B558-988E0B7773FE}" type="presParOf" srcId="{778EC4C9-70B2-449D-AE16-E364D9BF4B7E}" destId="{9A64065B-A69C-4C38-B341-CEF7ED8E7AB0}" srcOrd="1" destOrd="0" presId="urn:microsoft.com/office/officeart/2005/8/layout/pList2"/>
    <dgm:cxn modelId="{4B2DBB42-0F34-40B9-A1D3-A2AC50148F0C}" type="presParOf" srcId="{9A64065B-A69C-4C38-B341-CEF7ED8E7AB0}" destId="{2AC17306-4D0D-43AB-853D-CE5300340C9E}" srcOrd="0" destOrd="0" presId="urn:microsoft.com/office/officeart/2005/8/layout/pList2"/>
    <dgm:cxn modelId="{145F5595-2617-48C7-BDE1-B3E165B57B02}" type="presParOf" srcId="{2AC17306-4D0D-43AB-853D-CE5300340C9E}" destId="{556DB549-47AF-4A8A-A0A7-1115480EE787}" srcOrd="0" destOrd="0" presId="urn:microsoft.com/office/officeart/2005/8/layout/pList2"/>
    <dgm:cxn modelId="{89E31DDF-2D02-4E7C-B0FE-F4E3FCBE5FB5}" type="presParOf" srcId="{2AC17306-4D0D-43AB-853D-CE5300340C9E}" destId="{5980D1C4-83E7-4A15-A774-D7489AE9AC45}" srcOrd="1" destOrd="0" presId="urn:microsoft.com/office/officeart/2005/8/layout/pList2"/>
    <dgm:cxn modelId="{5A689FC4-E3C2-4F7E-89EF-31D2AAB1F2BB}" type="presParOf" srcId="{2AC17306-4D0D-43AB-853D-CE5300340C9E}" destId="{D940FF0D-3DBB-4374-88B2-F028713640C5}" srcOrd="2" destOrd="0" presId="urn:microsoft.com/office/officeart/2005/8/layout/pList2"/>
    <dgm:cxn modelId="{7AF35825-026C-44D5-8FDE-693C210A03F4}" type="presParOf" srcId="{9A64065B-A69C-4C38-B341-CEF7ED8E7AB0}" destId="{50350B32-C38F-426B-8B10-319C1A0BD138}" srcOrd="1" destOrd="0" presId="urn:microsoft.com/office/officeart/2005/8/layout/pList2"/>
    <dgm:cxn modelId="{98EFE516-65A2-42AD-A647-9593AA9D3C08}" type="presParOf" srcId="{9A64065B-A69C-4C38-B341-CEF7ED8E7AB0}" destId="{4A044F0E-8284-45A3-AE08-CEB963FACF7E}" srcOrd="2" destOrd="0" presId="urn:microsoft.com/office/officeart/2005/8/layout/pList2"/>
    <dgm:cxn modelId="{A6DFCAA2-2EF4-4607-88DE-F5059339CF33}" type="presParOf" srcId="{4A044F0E-8284-45A3-AE08-CEB963FACF7E}" destId="{F4A71C48-BE17-4E81-88C7-840EB128F818}" srcOrd="0" destOrd="0" presId="urn:microsoft.com/office/officeart/2005/8/layout/pList2"/>
    <dgm:cxn modelId="{7683FE69-1B66-4AF7-AE73-F12DF7BFEA74}" type="presParOf" srcId="{4A044F0E-8284-45A3-AE08-CEB963FACF7E}" destId="{F6C9FE05-1569-4BDF-93E3-7F43D22A5322}" srcOrd="1" destOrd="0" presId="urn:microsoft.com/office/officeart/2005/8/layout/pList2"/>
    <dgm:cxn modelId="{E7A62025-6759-43A8-B757-2D5DE9500BD2}" type="presParOf" srcId="{4A044F0E-8284-45A3-AE08-CEB963FACF7E}" destId="{5E3695D9-8264-42AA-B4AF-9F857418BAF9}" srcOrd="2" destOrd="0" presId="urn:microsoft.com/office/officeart/2005/8/layout/pList2"/>
    <dgm:cxn modelId="{6E7B3A80-E63B-4FDB-934D-11778FC792E5}" type="presParOf" srcId="{9A64065B-A69C-4C38-B341-CEF7ED8E7AB0}" destId="{27C1C431-0BB1-406D-B311-0CFF70F3A6AD}" srcOrd="3" destOrd="0" presId="urn:microsoft.com/office/officeart/2005/8/layout/pList2"/>
    <dgm:cxn modelId="{A57CDDBB-50AC-4DA6-8DD2-DD84331F8F39}" type="presParOf" srcId="{9A64065B-A69C-4C38-B341-CEF7ED8E7AB0}" destId="{F04E9F48-EE1D-4C6B-A0B2-A86A4D4584DC}" srcOrd="4" destOrd="0" presId="urn:microsoft.com/office/officeart/2005/8/layout/pList2"/>
    <dgm:cxn modelId="{CDB017E9-C4A8-4D8D-97B3-58E547D49EEA}" type="presParOf" srcId="{F04E9F48-EE1D-4C6B-A0B2-A86A4D4584DC}" destId="{636F385F-BC6A-4FEB-A211-737AC3538573}" srcOrd="0" destOrd="0" presId="urn:microsoft.com/office/officeart/2005/8/layout/pList2"/>
    <dgm:cxn modelId="{E3E67D27-27E1-41D8-91E5-54DCFE5B4C3D}" type="presParOf" srcId="{F04E9F48-EE1D-4C6B-A0B2-A86A4D4584DC}" destId="{5393726C-773C-46BC-865D-5F0F76486550}" srcOrd="1" destOrd="0" presId="urn:microsoft.com/office/officeart/2005/8/layout/pList2"/>
    <dgm:cxn modelId="{4514ED0B-8DE8-4688-B842-247EA80E2CFD}" type="presParOf" srcId="{F04E9F48-EE1D-4C6B-A0B2-A86A4D4584DC}" destId="{FB9CD6A6-6AFD-46F7-AB8C-33CE1F733D24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074DB0F-95D1-4B32-BF60-E93832EA334D}" type="doc">
      <dgm:prSet loTypeId="urn:microsoft.com/office/officeart/2005/8/layout/bProcess4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pt-BR"/>
        </a:p>
      </dgm:t>
    </dgm:pt>
    <dgm:pt modelId="{C90B9C52-C201-4812-933E-1439BD27A2C8}">
      <dgm:prSet phldrT="[Texto]" custT="1"/>
      <dgm:spPr>
        <a:solidFill>
          <a:schemeClr val="accent2"/>
        </a:solidFill>
      </dgm:spPr>
      <dgm:t>
        <a:bodyPr/>
        <a:lstStyle/>
        <a:p>
          <a:pPr algn="ctr"/>
          <a:r>
            <a:rPr lang="pt-B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1º) Receber solicitação via protocolo</a:t>
          </a:r>
        </a:p>
      </dgm:t>
    </dgm:pt>
    <dgm:pt modelId="{AA1C187E-7EFB-4383-B3D8-1E5E420ABCD5}" type="parTrans" cxnId="{D7410421-A73B-45C0-9B67-BA5890CEAA78}">
      <dgm:prSet/>
      <dgm:spPr/>
      <dgm:t>
        <a:bodyPr/>
        <a:lstStyle/>
        <a:p>
          <a:endParaRPr lang="pt-BR"/>
        </a:p>
      </dgm:t>
    </dgm:pt>
    <dgm:pt modelId="{3EE3F075-CB42-407A-AFA5-2494F6B81058}" type="sibTrans" cxnId="{D7410421-A73B-45C0-9B67-BA5890CEAA78}">
      <dgm:prSet/>
      <dgm:spPr/>
      <dgm:t>
        <a:bodyPr/>
        <a:lstStyle/>
        <a:p>
          <a:endParaRPr lang="pt-BR"/>
        </a:p>
      </dgm:t>
    </dgm:pt>
    <dgm:pt modelId="{895D5D0B-86A0-4D17-8A90-0F8E539473CA}">
      <dgm:prSet phldrT="[Texto]" custT="1"/>
      <dgm:spPr/>
      <dgm:t>
        <a:bodyPr/>
        <a:lstStyle/>
        <a:p>
          <a:pPr algn="ctr"/>
          <a:r>
            <a:rPr lang="pt-B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2º) Conferir documentos</a:t>
          </a:r>
        </a:p>
      </dgm:t>
    </dgm:pt>
    <dgm:pt modelId="{1E3A3F22-A837-421B-9D49-7965C5555483}" type="parTrans" cxnId="{6559490A-3D77-4CB8-BE6F-F17A482F24AA}">
      <dgm:prSet/>
      <dgm:spPr/>
      <dgm:t>
        <a:bodyPr/>
        <a:lstStyle/>
        <a:p>
          <a:endParaRPr lang="pt-BR"/>
        </a:p>
      </dgm:t>
    </dgm:pt>
    <dgm:pt modelId="{463A4F67-2500-47AD-8DC8-2AEDE31A47B0}" type="sibTrans" cxnId="{6559490A-3D77-4CB8-BE6F-F17A482F24AA}">
      <dgm:prSet/>
      <dgm:spPr/>
      <dgm:t>
        <a:bodyPr/>
        <a:lstStyle/>
        <a:p>
          <a:endParaRPr lang="pt-BR"/>
        </a:p>
      </dgm:t>
    </dgm:pt>
    <dgm:pt modelId="{9C34CE44-663E-4D67-ACFF-1D6D1CB701E0}">
      <dgm:prSet phldrT="[Texto]" custT="1"/>
      <dgm:spPr>
        <a:solidFill>
          <a:srgbClr val="EEE026"/>
        </a:solidFill>
      </dgm:spPr>
      <dgm:t>
        <a:bodyPr/>
        <a:lstStyle/>
        <a:p>
          <a:pPr algn="ctr"/>
          <a:r>
            <a:rPr lang="pt-BR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3º) Realizar a transcrição dos dados em sistema</a:t>
          </a:r>
        </a:p>
      </dgm:t>
    </dgm:pt>
    <dgm:pt modelId="{E7F1074B-CDE3-434F-97A2-EF4F81E80B0D}" type="parTrans" cxnId="{AF097D65-E68C-42D9-97D6-CACCF3617143}">
      <dgm:prSet/>
      <dgm:spPr/>
      <dgm:t>
        <a:bodyPr/>
        <a:lstStyle/>
        <a:p>
          <a:endParaRPr lang="pt-BR"/>
        </a:p>
      </dgm:t>
    </dgm:pt>
    <dgm:pt modelId="{817C580A-0CF7-423A-85EF-4D89E0622AB6}" type="sibTrans" cxnId="{AF097D65-E68C-42D9-97D6-CACCF3617143}">
      <dgm:prSet/>
      <dgm:spPr/>
      <dgm:t>
        <a:bodyPr/>
        <a:lstStyle/>
        <a:p>
          <a:endParaRPr lang="pt-BR"/>
        </a:p>
      </dgm:t>
    </dgm:pt>
    <dgm:pt modelId="{A8D84889-3AB4-4B57-AD20-5921748A1C29}">
      <dgm:prSet phldrT="[Texto]" custT="1"/>
      <dgm:spPr>
        <a:solidFill>
          <a:srgbClr val="00B050"/>
        </a:solidFill>
      </dgm:spPr>
      <dgm:t>
        <a:bodyPr/>
        <a:lstStyle/>
        <a:p>
          <a:pPr algn="ctr"/>
          <a:r>
            <a:rPr lang="pt-BR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4º Documentar as ações no protocolo e histórico</a:t>
          </a:r>
        </a:p>
      </dgm:t>
    </dgm:pt>
    <dgm:pt modelId="{7B86ACA6-A91B-4F75-81E0-938174F07E59}" type="parTrans" cxnId="{0DEEEC58-A008-4207-8B70-823B221986C7}">
      <dgm:prSet/>
      <dgm:spPr/>
      <dgm:t>
        <a:bodyPr/>
        <a:lstStyle/>
        <a:p>
          <a:endParaRPr lang="pt-BR"/>
        </a:p>
      </dgm:t>
    </dgm:pt>
    <dgm:pt modelId="{A0B2BD6D-BC76-4F4E-B3A3-C4281F4C74A9}" type="sibTrans" cxnId="{0DEEEC58-A008-4207-8B70-823B221986C7}">
      <dgm:prSet/>
      <dgm:spPr/>
      <dgm:t>
        <a:bodyPr/>
        <a:lstStyle/>
        <a:p>
          <a:endParaRPr lang="pt-BR"/>
        </a:p>
      </dgm:t>
    </dgm:pt>
    <dgm:pt modelId="{A2532701-9E8C-4FEE-8AED-2DCC6FF33F51}" type="pres">
      <dgm:prSet presAssocID="{2074DB0F-95D1-4B32-BF60-E93832EA334D}" presName="Name0" presStyleCnt="0">
        <dgm:presLayoutVars>
          <dgm:dir/>
          <dgm:resizeHandles/>
        </dgm:presLayoutVars>
      </dgm:prSet>
      <dgm:spPr/>
    </dgm:pt>
    <dgm:pt modelId="{238FFD5F-F169-47A9-9BBC-A13655DC9DB8}" type="pres">
      <dgm:prSet presAssocID="{C90B9C52-C201-4812-933E-1439BD27A2C8}" presName="compNode" presStyleCnt="0"/>
      <dgm:spPr/>
    </dgm:pt>
    <dgm:pt modelId="{2AFEA2E7-EFCD-463C-9381-4F6C2905C3A3}" type="pres">
      <dgm:prSet presAssocID="{C90B9C52-C201-4812-933E-1439BD27A2C8}" presName="dummyConnPt" presStyleCnt="0"/>
      <dgm:spPr/>
    </dgm:pt>
    <dgm:pt modelId="{A05E6B13-D356-454A-82CF-3B7D72159487}" type="pres">
      <dgm:prSet presAssocID="{C90B9C52-C201-4812-933E-1439BD27A2C8}" presName="node" presStyleLbl="node1" presStyleIdx="0" presStyleCnt="4">
        <dgm:presLayoutVars>
          <dgm:bulletEnabled val="1"/>
        </dgm:presLayoutVars>
      </dgm:prSet>
      <dgm:spPr/>
    </dgm:pt>
    <dgm:pt modelId="{EF07CEE2-CA2E-4C8C-A533-A7938AE3DEE2}" type="pres">
      <dgm:prSet presAssocID="{3EE3F075-CB42-407A-AFA5-2494F6B81058}" presName="sibTrans" presStyleLbl="bgSibTrans2D1" presStyleIdx="0" presStyleCnt="3"/>
      <dgm:spPr/>
    </dgm:pt>
    <dgm:pt modelId="{D08A2032-6D79-47B9-A04B-FCD6C4DFB879}" type="pres">
      <dgm:prSet presAssocID="{895D5D0B-86A0-4D17-8A90-0F8E539473CA}" presName="compNode" presStyleCnt="0"/>
      <dgm:spPr/>
    </dgm:pt>
    <dgm:pt modelId="{53D6F77E-CF44-45D3-95DB-E311B6BC2D4C}" type="pres">
      <dgm:prSet presAssocID="{895D5D0B-86A0-4D17-8A90-0F8E539473CA}" presName="dummyConnPt" presStyleCnt="0"/>
      <dgm:spPr/>
    </dgm:pt>
    <dgm:pt modelId="{F6F42334-7683-4031-949A-142A0FCA370B}" type="pres">
      <dgm:prSet presAssocID="{895D5D0B-86A0-4D17-8A90-0F8E539473CA}" presName="node" presStyleLbl="node1" presStyleIdx="1" presStyleCnt="4">
        <dgm:presLayoutVars>
          <dgm:bulletEnabled val="1"/>
        </dgm:presLayoutVars>
      </dgm:prSet>
      <dgm:spPr/>
    </dgm:pt>
    <dgm:pt modelId="{080A0A22-1A44-46BB-8A51-C74A0C330368}" type="pres">
      <dgm:prSet presAssocID="{463A4F67-2500-47AD-8DC8-2AEDE31A47B0}" presName="sibTrans" presStyleLbl="bgSibTrans2D1" presStyleIdx="1" presStyleCnt="3"/>
      <dgm:spPr/>
    </dgm:pt>
    <dgm:pt modelId="{A3F03D27-06DE-499A-88EA-68E9AF5958C9}" type="pres">
      <dgm:prSet presAssocID="{9C34CE44-663E-4D67-ACFF-1D6D1CB701E0}" presName="compNode" presStyleCnt="0"/>
      <dgm:spPr/>
    </dgm:pt>
    <dgm:pt modelId="{DA2019A2-2656-4F3D-A281-13B9562DC530}" type="pres">
      <dgm:prSet presAssocID="{9C34CE44-663E-4D67-ACFF-1D6D1CB701E0}" presName="dummyConnPt" presStyleCnt="0"/>
      <dgm:spPr/>
    </dgm:pt>
    <dgm:pt modelId="{F01D8FA4-A6F8-42BB-A0ED-E58359866350}" type="pres">
      <dgm:prSet presAssocID="{9C34CE44-663E-4D67-ACFF-1D6D1CB701E0}" presName="node" presStyleLbl="node1" presStyleIdx="2" presStyleCnt="4">
        <dgm:presLayoutVars>
          <dgm:bulletEnabled val="1"/>
        </dgm:presLayoutVars>
      </dgm:prSet>
      <dgm:spPr/>
    </dgm:pt>
    <dgm:pt modelId="{BFD5C286-F36F-4E1B-B2E7-FD7180995274}" type="pres">
      <dgm:prSet presAssocID="{817C580A-0CF7-423A-85EF-4D89E0622AB6}" presName="sibTrans" presStyleLbl="bgSibTrans2D1" presStyleIdx="2" presStyleCnt="3"/>
      <dgm:spPr/>
    </dgm:pt>
    <dgm:pt modelId="{F20C69C1-3723-493C-80DC-9B666228C5B6}" type="pres">
      <dgm:prSet presAssocID="{A8D84889-3AB4-4B57-AD20-5921748A1C29}" presName="compNode" presStyleCnt="0"/>
      <dgm:spPr/>
    </dgm:pt>
    <dgm:pt modelId="{4A0BD5BF-C0FC-4D8D-B294-2D49E76E15C9}" type="pres">
      <dgm:prSet presAssocID="{A8D84889-3AB4-4B57-AD20-5921748A1C29}" presName="dummyConnPt" presStyleCnt="0"/>
      <dgm:spPr/>
    </dgm:pt>
    <dgm:pt modelId="{C57F9045-6399-420B-AC63-D29280D8A390}" type="pres">
      <dgm:prSet presAssocID="{A8D84889-3AB4-4B57-AD20-5921748A1C29}" presName="node" presStyleLbl="node1" presStyleIdx="3" presStyleCnt="4">
        <dgm:presLayoutVars>
          <dgm:bulletEnabled val="1"/>
        </dgm:presLayoutVars>
      </dgm:prSet>
      <dgm:spPr/>
    </dgm:pt>
  </dgm:ptLst>
  <dgm:cxnLst>
    <dgm:cxn modelId="{6559490A-3D77-4CB8-BE6F-F17A482F24AA}" srcId="{2074DB0F-95D1-4B32-BF60-E93832EA334D}" destId="{895D5D0B-86A0-4D17-8A90-0F8E539473CA}" srcOrd="1" destOrd="0" parTransId="{1E3A3F22-A837-421B-9D49-7965C5555483}" sibTransId="{463A4F67-2500-47AD-8DC8-2AEDE31A47B0}"/>
    <dgm:cxn modelId="{02D6AA1D-6A44-4830-A0AD-8F22741A9D74}" type="presOf" srcId="{817C580A-0CF7-423A-85EF-4D89E0622AB6}" destId="{BFD5C286-F36F-4E1B-B2E7-FD7180995274}" srcOrd="0" destOrd="0" presId="urn:microsoft.com/office/officeart/2005/8/layout/bProcess4"/>
    <dgm:cxn modelId="{D7410421-A73B-45C0-9B67-BA5890CEAA78}" srcId="{2074DB0F-95D1-4B32-BF60-E93832EA334D}" destId="{C90B9C52-C201-4812-933E-1439BD27A2C8}" srcOrd="0" destOrd="0" parTransId="{AA1C187E-7EFB-4383-B3D8-1E5E420ABCD5}" sibTransId="{3EE3F075-CB42-407A-AFA5-2494F6B81058}"/>
    <dgm:cxn modelId="{84544134-1E7E-4075-86CC-2146AE110C53}" type="presOf" srcId="{A8D84889-3AB4-4B57-AD20-5921748A1C29}" destId="{C57F9045-6399-420B-AC63-D29280D8A390}" srcOrd="0" destOrd="0" presId="urn:microsoft.com/office/officeart/2005/8/layout/bProcess4"/>
    <dgm:cxn modelId="{675B3C3F-A942-4A42-89C2-643820C20F43}" type="presOf" srcId="{9C34CE44-663E-4D67-ACFF-1D6D1CB701E0}" destId="{F01D8FA4-A6F8-42BB-A0ED-E58359866350}" srcOrd="0" destOrd="0" presId="urn:microsoft.com/office/officeart/2005/8/layout/bProcess4"/>
    <dgm:cxn modelId="{9B90ED5D-A5A0-489D-8419-902CD86A2636}" type="presOf" srcId="{463A4F67-2500-47AD-8DC8-2AEDE31A47B0}" destId="{080A0A22-1A44-46BB-8A51-C74A0C330368}" srcOrd="0" destOrd="0" presId="urn:microsoft.com/office/officeart/2005/8/layout/bProcess4"/>
    <dgm:cxn modelId="{AF097D65-E68C-42D9-97D6-CACCF3617143}" srcId="{2074DB0F-95D1-4B32-BF60-E93832EA334D}" destId="{9C34CE44-663E-4D67-ACFF-1D6D1CB701E0}" srcOrd="2" destOrd="0" parTransId="{E7F1074B-CDE3-434F-97A2-EF4F81E80B0D}" sibTransId="{817C580A-0CF7-423A-85EF-4D89E0622AB6}"/>
    <dgm:cxn modelId="{D02CBA65-C904-4EFE-A16F-A75037336BB1}" type="presOf" srcId="{3EE3F075-CB42-407A-AFA5-2494F6B81058}" destId="{EF07CEE2-CA2E-4C8C-A533-A7938AE3DEE2}" srcOrd="0" destOrd="0" presId="urn:microsoft.com/office/officeart/2005/8/layout/bProcess4"/>
    <dgm:cxn modelId="{FC41F86F-B154-414D-99A9-B3D2E017F20A}" type="presOf" srcId="{2074DB0F-95D1-4B32-BF60-E93832EA334D}" destId="{A2532701-9E8C-4FEE-8AED-2DCC6FF33F51}" srcOrd="0" destOrd="0" presId="urn:microsoft.com/office/officeart/2005/8/layout/bProcess4"/>
    <dgm:cxn modelId="{F06B5954-58B7-4EC2-A83C-5BB8AB56A0B8}" type="presOf" srcId="{C90B9C52-C201-4812-933E-1439BD27A2C8}" destId="{A05E6B13-D356-454A-82CF-3B7D72159487}" srcOrd="0" destOrd="0" presId="urn:microsoft.com/office/officeart/2005/8/layout/bProcess4"/>
    <dgm:cxn modelId="{0DEEEC58-A008-4207-8B70-823B221986C7}" srcId="{2074DB0F-95D1-4B32-BF60-E93832EA334D}" destId="{A8D84889-3AB4-4B57-AD20-5921748A1C29}" srcOrd="3" destOrd="0" parTransId="{7B86ACA6-A91B-4F75-81E0-938174F07E59}" sibTransId="{A0B2BD6D-BC76-4F4E-B3A3-C4281F4C74A9}"/>
    <dgm:cxn modelId="{EBA998D4-D1AF-47DC-A602-8CF55E0BCDAC}" type="presOf" srcId="{895D5D0B-86A0-4D17-8A90-0F8E539473CA}" destId="{F6F42334-7683-4031-949A-142A0FCA370B}" srcOrd="0" destOrd="0" presId="urn:microsoft.com/office/officeart/2005/8/layout/bProcess4"/>
    <dgm:cxn modelId="{5A8EA5CA-DC1C-4289-A4E0-2FBF53DA8497}" type="presParOf" srcId="{A2532701-9E8C-4FEE-8AED-2DCC6FF33F51}" destId="{238FFD5F-F169-47A9-9BBC-A13655DC9DB8}" srcOrd="0" destOrd="0" presId="urn:microsoft.com/office/officeart/2005/8/layout/bProcess4"/>
    <dgm:cxn modelId="{8D70A9EB-4F12-453E-B061-52B94AB53EFF}" type="presParOf" srcId="{238FFD5F-F169-47A9-9BBC-A13655DC9DB8}" destId="{2AFEA2E7-EFCD-463C-9381-4F6C2905C3A3}" srcOrd="0" destOrd="0" presId="urn:microsoft.com/office/officeart/2005/8/layout/bProcess4"/>
    <dgm:cxn modelId="{275CFE1D-15CB-4B0D-90F4-AF5F9B88D6DA}" type="presParOf" srcId="{238FFD5F-F169-47A9-9BBC-A13655DC9DB8}" destId="{A05E6B13-D356-454A-82CF-3B7D72159487}" srcOrd="1" destOrd="0" presId="urn:microsoft.com/office/officeart/2005/8/layout/bProcess4"/>
    <dgm:cxn modelId="{D84D1342-381B-4355-8FC0-439F7F8288D1}" type="presParOf" srcId="{A2532701-9E8C-4FEE-8AED-2DCC6FF33F51}" destId="{EF07CEE2-CA2E-4C8C-A533-A7938AE3DEE2}" srcOrd="1" destOrd="0" presId="urn:microsoft.com/office/officeart/2005/8/layout/bProcess4"/>
    <dgm:cxn modelId="{0CDC2829-5558-47BB-A8B0-874242A1EE8A}" type="presParOf" srcId="{A2532701-9E8C-4FEE-8AED-2DCC6FF33F51}" destId="{D08A2032-6D79-47B9-A04B-FCD6C4DFB879}" srcOrd="2" destOrd="0" presId="urn:microsoft.com/office/officeart/2005/8/layout/bProcess4"/>
    <dgm:cxn modelId="{42E16A35-4B8C-46AE-913E-FC77AED22A06}" type="presParOf" srcId="{D08A2032-6D79-47B9-A04B-FCD6C4DFB879}" destId="{53D6F77E-CF44-45D3-95DB-E311B6BC2D4C}" srcOrd="0" destOrd="0" presId="urn:microsoft.com/office/officeart/2005/8/layout/bProcess4"/>
    <dgm:cxn modelId="{98E5E74F-A6CF-4EED-B6C9-7B69DF591701}" type="presParOf" srcId="{D08A2032-6D79-47B9-A04B-FCD6C4DFB879}" destId="{F6F42334-7683-4031-949A-142A0FCA370B}" srcOrd="1" destOrd="0" presId="urn:microsoft.com/office/officeart/2005/8/layout/bProcess4"/>
    <dgm:cxn modelId="{14CB4643-7EF5-4B1D-9D7A-04A12FD634E4}" type="presParOf" srcId="{A2532701-9E8C-4FEE-8AED-2DCC6FF33F51}" destId="{080A0A22-1A44-46BB-8A51-C74A0C330368}" srcOrd="3" destOrd="0" presId="urn:microsoft.com/office/officeart/2005/8/layout/bProcess4"/>
    <dgm:cxn modelId="{FA0E0ADA-C117-4A50-9A60-D7911A53A339}" type="presParOf" srcId="{A2532701-9E8C-4FEE-8AED-2DCC6FF33F51}" destId="{A3F03D27-06DE-499A-88EA-68E9AF5958C9}" srcOrd="4" destOrd="0" presId="urn:microsoft.com/office/officeart/2005/8/layout/bProcess4"/>
    <dgm:cxn modelId="{4566D6DB-8FD5-4009-BC81-74845F2B1440}" type="presParOf" srcId="{A3F03D27-06DE-499A-88EA-68E9AF5958C9}" destId="{DA2019A2-2656-4F3D-A281-13B9562DC530}" srcOrd="0" destOrd="0" presId="urn:microsoft.com/office/officeart/2005/8/layout/bProcess4"/>
    <dgm:cxn modelId="{519D631A-9A2E-4567-8D2C-21549A78F92D}" type="presParOf" srcId="{A3F03D27-06DE-499A-88EA-68E9AF5958C9}" destId="{F01D8FA4-A6F8-42BB-A0ED-E58359866350}" srcOrd="1" destOrd="0" presId="urn:microsoft.com/office/officeart/2005/8/layout/bProcess4"/>
    <dgm:cxn modelId="{EC48913B-A310-4ABB-A921-52FAD1A2CBAA}" type="presParOf" srcId="{A2532701-9E8C-4FEE-8AED-2DCC6FF33F51}" destId="{BFD5C286-F36F-4E1B-B2E7-FD7180995274}" srcOrd="5" destOrd="0" presId="urn:microsoft.com/office/officeart/2005/8/layout/bProcess4"/>
    <dgm:cxn modelId="{2664E862-8050-4249-9414-73049AD438AD}" type="presParOf" srcId="{A2532701-9E8C-4FEE-8AED-2DCC6FF33F51}" destId="{F20C69C1-3723-493C-80DC-9B666228C5B6}" srcOrd="6" destOrd="0" presId="urn:microsoft.com/office/officeart/2005/8/layout/bProcess4"/>
    <dgm:cxn modelId="{85CC9C7B-1F5A-4325-94A0-4FBADC3DDC87}" type="presParOf" srcId="{F20C69C1-3723-493C-80DC-9B666228C5B6}" destId="{4A0BD5BF-C0FC-4D8D-B294-2D49E76E15C9}" srcOrd="0" destOrd="0" presId="urn:microsoft.com/office/officeart/2005/8/layout/bProcess4"/>
    <dgm:cxn modelId="{AB0A68C4-F3B1-46E5-A84E-6390D7625F6E}" type="presParOf" srcId="{F20C69C1-3723-493C-80DC-9B666228C5B6}" destId="{C57F9045-6399-420B-AC63-D29280D8A390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074DB0F-95D1-4B32-BF60-E93832EA334D}" type="doc">
      <dgm:prSet loTypeId="urn:microsoft.com/office/officeart/2005/8/layout/bProcess4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pt-BR"/>
        </a:p>
      </dgm:t>
    </dgm:pt>
    <dgm:pt modelId="{C90B9C52-C201-4812-933E-1439BD27A2C8}">
      <dgm:prSet phldrT="[Texto]" custT="1"/>
      <dgm:spPr>
        <a:solidFill>
          <a:schemeClr val="accent2"/>
        </a:solidFill>
      </dgm:spPr>
      <dgm:t>
        <a:bodyPr/>
        <a:lstStyle/>
        <a:p>
          <a:pPr algn="ctr"/>
          <a:r>
            <a:rPr lang="pt-B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1º Receber solicitação de treinamento via protocolo</a:t>
          </a:r>
        </a:p>
      </dgm:t>
    </dgm:pt>
    <dgm:pt modelId="{AA1C187E-7EFB-4383-B3D8-1E5E420ABCD5}" type="parTrans" cxnId="{D7410421-A73B-45C0-9B67-BA5890CEAA78}">
      <dgm:prSet/>
      <dgm:spPr/>
      <dgm:t>
        <a:bodyPr/>
        <a:lstStyle/>
        <a:p>
          <a:endParaRPr lang="pt-BR"/>
        </a:p>
      </dgm:t>
    </dgm:pt>
    <dgm:pt modelId="{3EE3F075-CB42-407A-AFA5-2494F6B81058}" type="sibTrans" cxnId="{D7410421-A73B-45C0-9B67-BA5890CEAA78}">
      <dgm:prSet/>
      <dgm:spPr/>
      <dgm:t>
        <a:bodyPr/>
        <a:lstStyle/>
        <a:p>
          <a:endParaRPr lang="pt-BR"/>
        </a:p>
      </dgm:t>
    </dgm:pt>
    <dgm:pt modelId="{895D5D0B-86A0-4D17-8A90-0F8E539473CA}">
      <dgm:prSet phldrT="[Texto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pt-B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2º Conferir agendamento em calendário.</a:t>
          </a:r>
        </a:p>
      </dgm:t>
    </dgm:pt>
    <dgm:pt modelId="{1E3A3F22-A837-421B-9D49-7965C5555483}" type="parTrans" cxnId="{6559490A-3D77-4CB8-BE6F-F17A482F24AA}">
      <dgm:prSet/>
      <dgm:spPr/>
      <dgm:t>
        <a:bodyPr/>
        <a:lstStyle/>
        <a:p>
          <a:endParaRPr lang="pt-BR"/>
        </a:p>
      </dgm:t>
    </dgm:pt>
    <dgm:pt modelId="{463A4F67-2500-47AD-8DC8-2AEDE31A47B0}" type="sibTrans" cxnId="{6559490A-3D77-4CB8-BE6F-F17A482F24AA}">
      <dgm:prSet/>
      <dgm:spPr/>
      <dgm:t>
        <a:bodyPr/>
        <a:lstStyle/>
        <a:p>
          <a:endParaRPr lang="pt-BR"/>
        </a:p>
      </dgm:t>
    </dgm:pt>
    <dgm:pt modelId="{9C34CE44-663E-4D67-ACFF-1D6D1CB701E0}">
      <dgm:prSet phldrT="[Texto]" custT="1"/>
      <dgm:spPr/>
      <dgm:t>
        <a:bodyPr/>
        <a:lstStyle/>
        <a:p>
          <a:pPr algn="ctr"/>
          <a:r>
            <a:rPr lang="pt-B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3º Repassar treinamento conforme a modalidade disponível na sala.</a:t>
          </a:r>
        </a:p>
      </dgm:t>
    </dgm:pt>
    <dgm:pt modelId="{E7F1074B-CDE3-434F-97A2-EF4F81E80B0D}" type="parTrans" cxnId="{AF097D65-E68C-42D9-97D6-CACCF3617143}">
      <dgm:prSet/>
      <dgm:spPr/>
      <dgm:t>
        <a:bodyPr/>
        <a:lstStyle/>
        <a:p>
          <a:endParaRPr lang="pt-BR"/>
        </a:p>
      </dgm:t>
    </dgm:pt>
    <dgm:pt modelId="{817C580A-0CF7-423A-85EF-4D89E0622AB6}" type="sibTrans" cxnId="{AF097D65-E68C-42D9-97D6-CACCF3617143}">
      <dgm:prSet/>
      <dgm:spPr/>
      <dgm:t>
        <a:bodyPr/>
        <a:lstStyle/>
        <a:p>
          <a:endParaRPr lang="pt-BR"/>
        </a:p>
      </dgm:t>
    </dgm:pt>
    <dgm:pt modelId="{A8D84889-3AB4-4B57-AD20-5921748A1C29}">
      <dgm:prSet phldrT="[Texto]" custT="1"/>
      <dgm:spPr>
        <a:solidFill>
          <a:srgbClr val="EEE026"/>
        </a:solidFill>
      </dgm:spPr>
      <dgm:t>
        <a:bodyPr/>
        <a:lstStyle/>
        <a:p>
          <a:pPr algn="ctr"/>
          <a:r>
            <a:rPr lang="pt-B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4º Por fim direcionar termo para cadastro.</a:t>
          </a:r>
        </a:p>
      </dgm:t>
    </dgm:pt>
    <dgm:pt modelId="{7B86ACA6-A91B-4F75-81E0-938174F07E59}" type="parTrans" cxnId="{0DEEEC58-A008-4207-8B70-823B221986C7}">
      <dgm:prSet/>
      <dgm:spPr/>
      <dgm:t>
        <a:bodyPr/>
        <a:lstStyle/>
        <a:p>
          <a:endParaRPr lang="pt-BR"/>
        </a:p>
      </dgm:t>
    </dgm:pt>
    <dgm:pt modelId="{A0B2BD6D-BC76-4F4E-B3A3-C4281F4C74A9}" type="sibTrans" cxnId="{0DEEEC58-A008-4207-8B70-823B221986C7}">
      <dgm:prSet/>
      <dgm:spPr/>
      <dgm:t>
        <a:bodyPr/>
        <a:lstStyle/>
        <a:p>
          <a:endParaRPr lang="pt-BR"/>
        </a:p>
      </dgm:t>
    </dgm:pt>
    <dgm:pt modelId="{4DA47F51-C9D7-4B79-A96C-7DFE70913616}">
      <dgm:prSet phldrT="[Texto]" custT="1"/>
      <dgm:spPr>
        <a:solidFill>
          <a:srgbClr val="92D050"/>
        </a:solidFill>
      </dgm:spPr>
      <dgm:t>
        <a:bodyPr/>
        <a:lstStyle/>
        <a:p>
          <a:pPr algn="ctr"/>
          <a:r>
            <a:rPr lang="pt-B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Receber termo de confirmação do treinamento.</a:t>
          </a:r>
        </a:p>
      </dgm:t>
    </dgm:pt>
    <dgm:pt modelId="{40C46684-B9F2-4AD4-9AC9-445C48019616}" type="parTrans" cxnId="{3750E0AD-5955-4256-8BF5-80A5603BCC4E}">
      <dgm:prSet/>
      <dgm:spPr/>
      <dgm:t>
        <a:bodyPr/>
        <a:lstStyle/>
        <a:p>
          <a:endParaRPr lang="pt-BR"/>
        </a:p>
      </dgm:t>
    </dgm:pt>
    <dgm:pt modelId="{38111934-ACA4-475F-92DE-8061675588BF}" type="sibTrans" cxnId="{3750E0AD-5955-4256-8BF5-80A5603BCC4E}">
      <dgm:prSet/>
      <dgm:spPr/>
      <dgm:t>
        <a:bodyPr/>
        <a:lstStyle/>
        <a:p>
          <a:endParaRPr lang="pt-BR"/>
        </a:p>
      </dgm:t>
    </dgm:pt>
    <dgm:pt modelId="{9093E9D6-328F-4758-B753-8BEA5EF1EB9E}">
      <dgm:prSet phldrT="[Texto]" custT="1"/>
      <dgm:spPr>
        <a:solidFill>
          <a:srgbClr val="00B050"/>
        </a:solidFill>
      </dgm:spPr>
      <dgm:t>
        <a:bodyPr/>
        <a:lstStyle/>
        <a:p>
          <a:pPr algn="ctr"/>
          <a:r>
            <a:rPr lang="pt-B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Atualizar ações via protocolo</a:t>
          </a:r>
        </a:p>
      </dgm:t>
    </dgm:pt>
    <dgm:pt modelId="{2D0C3BE7-F822-4E96-A353-29440ED726B9}" type="parTrans" cxnId="{DBBBE6A2-3644-463B-9240-718F916BB8B5}">
      <dgm:prSet/>
      <dgm:spPr/>
      <dgm:t>
        <a:bodyPr/>
        <a:lstStyle/>
        <a:p>
          <a:endParaRPr lang="pt-BR"/>
        </a:p>
      </dgm:t>
    </dgm:pt>
    <dgm:pt modelId="{7A7F160D-4D39-4D76-A17B-CC31AE2FAD3F}" type="sibTrans" cxnId="{DBBBE6A2-3644-463B-9240-718F916BB8B5}">
      <dgm:prSet/>
      <dgm:spPr/>
      <dgm:t>
        <a:bodyPr/>
        <a:lstStyle/>
        <a:p>
          <a:endParaRPr lang="pt-BR"/>
        </a:p>
      </dgm:t>
    </dgm:pt>
    <dgm:pt modelId="{A2532701-9E8C-4FEE-8AED-2DCC6FF33F51}" type="pres">
      <dgm:prSet presAssocID="{2074DB0F-95D1-4B32-BF60-E93832EA334D}" presName="Name0" presStyleCnt="0">
        <dgm:presLayoutVars>
          <dgm:dir/>
          <dgm:resizeHandles/>
        </dgm:presLayoutVars>
      </dgm:prSet>
      <dgm:spPr/>
    </dgm:pt>
    <dgm:pt modelId="{238FFD5F-F169-47A9-9BBC-A13655DC9DB8}" type="pres">
      <dgm:prSet presAssocID="{C90B9C52-C201-4812-933E-1439BD27A2C8}" presName="compNode" presStyleCnt="0"/>
      <dgm:spPr/>
    </dgm:pt>
    <dgm:pt modelId="{2AFEA2E7-EFCD-463C-9381-4F6C2905C3A3}" type="pres">
      <dgm:prSet presAssocID="{C90B9C52-C201-4812-933E-1439BD27A2C8}" presName="dummyConnPt" presStyleCnt="0"/>
      <dgm:spPr/>
    </dgm:pt>
    <dgm:pt modelId="{A05E6B13-D356-454A-82CF-3B7D72159487}" type="pres">
      <dgm:prSet presAssocID="{C90B9C52-C201-4812-933E-1439BD27A2C8}" presName="node" presStyleLbl="node1" presStyleIdx="0" presStyleCnt="6">
        <dgm:presLayoutVars>
          <dgm:bulletEnabled val="1"/>
        </dgm:presLayoutVars>
      </dgm:prSet>
      <dgm:spPr/>
    </dgm:pt>
    <dgm:pt modelId="{EF07CEE2-CA2E-4C8C-A533-A7938AE3DEE2}" type="pres">
      <dgm:prSet presAssocID="{3EE3F075-CB42-407A-AFA5-2494F6B81058}" presName="sibTrans" presStyleLbl="bgSibTrans2D1" presStyleIdx="0" presStyleCnt="5"/>
      <dgm:spPr/>
    </dgm:pt>
    <dgm:pt modelId="{D08A2032-6D79-47B9-A04B-FCD6C4DFB879}" type="pres">
      <dgm:prSet presAssocID="{895D5D0B-86A0-4D17-8A90-0F8E539473CA}" presName="compNode" presStyleCnt="0"/>
      <dgm:spPr/>
    </dgm:pt>
    <dgm:pt modelId="{53D6F77E-CF44-45D3-95DB-E311B6BC2D4C}" type="pres">
      <dgm:prSet presAssocID="{895D5D0B-86A0-4D17-8A90-0F8E539473CA}" presName="dummyConnPt" presStyleCnt="0"/>
      <dgm:spPr/>
    </dgm:pt>
    <dgm:pt modelId="{F6F42334-7683-4031-949A-142A0FCA370B}" type="pres">
      <dgm:prSet presAssocID="{895D5D0B-86A0-4D17-8A90-0F8E539473CA}" presName="node" presStyleLbl="node1" presStyleIdx="1" presStyleCnt="6">
        <dgm:presLayoutVars>
          <dgm:bulletEnabled val="1"/>
        </dgm:presLayoutVars>
      </dgm:prSet>
      <dgm:spPr/>
    </dgm:pt>
    <dgm:pt modelId="{080A0A22-1A44-46BB-8A51-C74A0C330368}" type="pres">
      <dgm:prSet presAssocID="{463A4F67-2500-47AD-8DC8-2AEDE31A47B0}" presName="sibTrans" presStyleLbl="bgSibTrans2D1" presStyleIdx="1" presStyleCnt="5"/>
      <dgm:spPr/>
    </dgm:pt>
    <dgm:pt modelId="{A3F03D27-06DE-499A-88EA-68E9AF5958C9}" type="pres">
      <dgm:prSet presAssocID="{9C34CE44-663E-4D67-ACFF-1D6D1CB701E0}" presName="compNode" presStyleCnt="0"/>
      <dgm:spPr/>
    </dgm:pt>
    <dgm:pt modelId="{DA2019A2-2656-4F3D-A281-13B9562DC530}" type="pres">
      <dgm:prSet presAssocID="{9C34CE44-663E-4D67-ACFF-1D6D1CB701E0}" presName="dummyConnPt" presStyleCnt="0"/>
      <dgm:spPr/>
    </dgm:pt>
    <dgm:pt modelId="{F01D8FA4-A6F8-42BB-A0ED-E58359866350}" type="pres">
      <dgm:prSet presAssocID="{9C34CE44-663E-4D67-ACFF-1D6D1CB701E0}" presName="node" presStyleLbl="node1" presStyleIdx="2" presStyleCnt="6">
        <dgm:presLayoutVars>
          <dgm:bulletEnabled val="1"/>
        </dgm:presLayoutVars>
      </dgm:prSet>
      <dgm:spPr/>
    </dgm:pt>
    <dgm:pt modelId="{BFD5C286-F36F-4E1B-B2E7-FD7180995274}" type="pres">
      <dgm:prSet presAssocID="{817C580A-0CF7-423A-85EF-4D89E0622AB6}" presName="sibTrans" presStyleLbl="bgSibTrans2D1" presStyleIdx="2" presStyleCnt="5"/>
      <dgm:spPr/>
    </dgm:pt>
    <dgm:pt modelId="{F20C69C1-3723-493C-80DC-9B666228C5B6}" type="pres">
      <dgm:prSet presAssocID="{A8D84889-3AB4-4B57-AD20-5921748A1C29}" presName="compNode" presStyleCnt="0"/>
      <dgm:spPr/>
    </dgm:pt>
    <dgm:pt modelId="{4A0BD5BF-C0FC-4D8D-B294-2D49E76E15C9}" type="pres">
      <dgm:prSet presAssocID="{A8D84889-3AB4-4B57-AD20-5921748A1C29}" presName="dummyConnPt" presStyleCnt="0"/>
      <dgm:spPr/>
    </dgm:pt>
    <dgm:pt modelId="{C57F9045-6399-420B-AC63-D29280D8A390}" type="pres">
      <dgm:prSet presAssocID="{A8D84889-3AB4-4B57-AD20-5921748A1C29}" presName="node" presStyleLbl="node1" presStyleIdx="3" presStyleCnt="6">
        <dgm:presLayoutVars>
          <dgm:bulletEnabled val="1"/>
        </dgm:presLayoutVars>
      </dgm:prSet>
      <dgm:spPr/>
    </dgm:pt>
    <dgm:pt modelId="{C6D10A17-971A-4FE6-9C81-5C569EA1A9E7}" type="pres">
      <dgm:prSet presAssocID="{A0B2BD6D-BC76-4F4E-B3A3-C4281F4C74A9}" presName="sibTrans" presStyleLbl="bgSibTrans2D1" presStyleIdx="3" presStyleCnt="5"/>
      <dgm:spPr/>
    </dgm:pt>
    <dgm:pt modelId="{FDEBD957-8C4C-4A61-A6B9-3F7E1A601965}" type="pres">
      <dgm:prSet presAssocID="{4DA47F51-C9D7-4B79-A96C-7DFE70913616}" presName="compNode" presStyleCnt="0"/>
      <dgm:spPr/>
    </dgm:pt>
    <dgm:pt modelId="{456D3465-E218-4E5E-AA2C-F3E70382B3B0}" type="pres">
      <dgm:prSet presAssocID="{4DA47F51-C9D7-4B79-A96C-7DFE70913616}" presName="dummyConnPt" presStyleCnt="0"/>
      <dgm:spPr/>
    </dgm:pt>
    <dgm:pt modelId="{B6C51791-1708-460E-A4D6-DF64E2510038}" type="pres">
      <dgm:prSet presAssocID="{4DA47F51-C9D7-4B79-A96C-7DFE70913616}" presName="node" presStyleLbl="node1" presStyleIdx="4" presStyleCnt="6">
        <dgm:presLayoutVars>
          <dgm:bulletEnabled val="1"/>
        </dgm:presLayoutVars>
      </dgm:prSet>
      <dgm:spPr/>
    </dgm:pt>
    <dgm:pt modelId="{6EC5A7A0-258F-4D8D-91A3-CAA536F3B1C7}" type="pres">
      <dgm:prSet presAssocID="{38111934-ACA4-475F-92DE-8061675588BF}" presName="sibTrans" presStyleLbl="bgSibTrans2D1" presStyleIdx="4" presStyleCnt="5"/>
      <dgm:spPr/>
    </dgm:pt>
    <dgm:pt modelId="{44B08668-B7ED-4013-BE75-42988A5F2941}" type="pres">
      <dgm:prSet presAssocID="{9093E9D6-328F-4758-B753-8BEA5EF1EB9E}" presName="compNode" presStyleCnt="0"/>
      <dgm:spPr/>
    </dgm:pt>
    <dgm:pt modelId="{D567AED6-10D5-40EE-8C2D-D1E1F5157FEB}" type="pres">
      <dgm:prSet presAssocID="{9093E9D6-328F-4758-B753-8BEA5EF1EB9E}" presName="dummyConnPt" presStyleCnt="0"/>
      <dgm:spPr/>
    </dgm:pt>
    <dgm:pt modelId="{7C424841-3FB8-4EE8-87A0-B7F623A3325B}" type="pres">
      <dgm:prSet presAssocID="{9093E9D6-328F-4758-B753-8BEA5EF1EB9E}" presName="node" presStyleLbl="node1" presStyleIdx="5" presStyleCnt="6">
        <dgm:presLayoutVars>
          <dgm:bulletEnabled val="1"/>
        </dgm:presLayoutVars>
      </dgm:prSet>
      <dgm:spPr/>
    </dgm:pt>
  </dgm:ptLst>
  <dgm:cxnLst>
    <dgm:cxn modelId="{6559490A-3D77-4CB8-BE6F-F17A482F24AA}" srcId="{2074DB0F-95D1-4B32-BF60-E93832EA334D}" destId="{895D5D0B-86A0-4D17-8A90-0F8E539473CA}" srcOrd="1" destOrd="0" parTransId="{1E3A3F22-A837-421B-9D49-7965C5555483}" sibTransId="{463A4F67-2500-47AD-8DC8-2AEDE31A47B0}"/>
    <dgm:cxn modelId="{8B23AD0F-E8ED-4B98-B4FB-123503D07925}" type="presOf" srcId="{A0B2BD6D-BC76-4F4E-B3A3-C4281F4C74A9}" destId="{C6D10A17-971A-4FE6-9C81-5C569EA1A9E7}" srcOrd="0" destOrd="0" presId="urn:microsoft.com/office/officeart/2005/8/layout/bProcess4"/>
    <dgm:cxn modelId="{02D6AA1D-6A44-4830-A0AD-8F22741A9D74}" type="presOf" srcId="{817C580A-0CF7-423A-85EF-4D89E0622AB6}" destId="{BFD5C286-F36F-4E1B-B2E7-FD7180995274}" srcOrd="0" destOrd="0" presId="urn:microsoft.com/office/officeart/2005/8/layout/bProcess4"/>
    <dgm:cxn modelId="{D7410421-A73B-45C0-9B67-BA5890CEAA78}" srcId="{2074DB0F-95D1-4B32-BF60-E93832EA334D}" destId="{C90B9C52-C201-4812-933E-1439BD27A2C8}" srcOrd="0" destOrd="0" parTransId="{AA1C187E-7EFB-4383-B3D8-1E5E420ABCD5}" sibTransId="{3EE3F075-CB42-407A-AFA5-2494F6B81058}"/>
    <dgm:cxn modelId="{84544134-1E7E-4075-86CC-2146AE110C53}" type="presOf" srcId="{A8D84889-3AB4-4B57-AD20-5921748A1C29}" destId="{C57F9045-6399-420B-AC63-D29280D8A390}" srcOrd="0" destOrd="0" presId="urn:microsoft.com/office/officeart/2005/8/layout/bProcess4"/>
    <dgm:cxn modelId="{675B3C3F-A942-4A42-89C2-643820C20F43}" type="presOf" srcId="{9C34CE44-663E-4D67-ACFF-1D6D1CB701E0}" destId="{F01D8FA4-A6F8-42BB-A0ED-E58359866350}" srcOrd="0" destOrd="0" presId="urn:microsoft.com/office/officeart/2005/8/layout/bProcess4"/>
    <dgm:cxn modelId="{9B90ED5D-A5A0-489D-8419-902CD86A2636}" type="presOf" srcId="{463A4F67-2500-47AD-8DC8-2AEDE31A47B0}" destId="{080A0A22-1A44-46BB-8A51-C74A0C330368}" srcOrd="0" destOrd="0" presId="urn:microsoft.com/office/officeart/2005/8/layout/bProcess4"/>
    <dgm:cxn modelId="{AF097D65-E68C-42D9-97D6-CACCF3617143}" srcId="{2074DB0F-95D1-4B32-BF60-E93832EA334D}" destId="{9C34CE44-663E-4D67-ACFF-1D6D1CB701E0}" srcOrd="2" destOrd="0" parTransId="{E7F1074B-CDE3-434F-97A2-EF4F81E80B0D}" sibTransId="{817C580A-0CF7-423A-85EF-4D89E0622AB6}"/>
    <dgm:cxn modelId="{D02CBA65-C904-4EFE-A16F-A75037336BB1}" type="presOf" srcId="{3EE3F075-CB42-407A-AFA5-2494F6B81058}" destId="{EF07CEE2-CA2E-4C8C-A533-A7938AE3DEE2}" srcOrd="0" destOrd="0" presId="urn:microsoft.com/office/officeart/2005/8/layout/bProcess4"/>
    <dgm:cxn modelId="{FC41F86F-B154-414D-99A9-B3D2E017F20A}" type="presOf" srcId="{2074DB0F-95D1-4B32-BF60-E93832EA334D}" destId="{A2532701-9E8C-4FEE-8AED-2DCC6FF33F51}" srcOrd="0" destOrd="0" presId="urn:microsoft.com/office/officeart/2005/8/layout/bProcess4"/>
    <dgm:cxn modelId="{B4BBB053-35CC-46C6-841E-1C81627B5D2D}" type="presOf" srcId="{38111934-ACA4-475F-92DE-8061675588BF}" destId="{6EC5A7A0-258F-4D8D-91A3-CAA536F3B1C7}" srcOrd="0" destOrd="0" presId="urn:microsoft.com/office/officeart/2005/8/layout/bProcess4"/>
    <dgm:cxn modelId="{F06B5954-58B7-4EC2-A83C-5BB8AB56A0B8}" type="presOf" srcId="{C90B9C52-C201-4812-933E-1439BD27A2C8}" destId="{A05E6B13-D356-454A-82CF-3B7D72159487}" srcOrd="0" destOrd="0" presId="urn:microsoft.com/office/officeart/2005/8/layout/bProcess4"/>
    <dgm:cxn modelId="{0DEEEC58-A008-4207-8B70-823B221986C7}" srcId="{2074DB0F-95D1-4B32-BF60-E93832EA334D}" destId="{A8D84889-3AB4-4B57-AD20-5921748A1C29}" srcOrd="3" destOrd="0" parTransId="{7B86ACA6-A91B-4F75-81E0-938174F07E59}" sibTransId="{A0B2BD6D-BC76-4F4E-B3A3-C4281F4C74A9}"/>
    <dgm:cxn modelId="{DBBBE6A2-3644-463B-9240-718F916BB8B5}" srcId="{2074DB0F-95D1-4B32-BF60-E93832EA334D}" destId="{9093E9D6-328F-4758-B753-8BEA5EF1EB9E}" srcOrd="5" destOrd="0" parTransId="{2D0C3BE7-F822-4E96-A353-29440ED726B9}" sibTransId="{7A7F160D-4D39-4D76-A17B-CC31AE2FAD3F}"/>
    <dgm:cxn modelId="{3750E0AD-5955-4256-8BF5-80A5603BCC4E}" srcId="{2074DB0F-95D1-4B32-BF60-E93832EA334D}" destId="{4DA47F51-C9D7-4B79-A96C-7DFE70913616}" srcOrd="4" destOrd="0" parTransId="{40C46684-B9F2-4AD4-9AC9-445C48019616}" sibTransId="{38111934-ACA4-475F-92DE-8061675588BF}"/>
    <dgm:cxn modelId="{2CA96AB5-C443-49CA-9BFF-E89B761B2BEE}" type="presOf" srcId="{9093E9D6-328F-4758-B753-8BEA5EF1EB9E}" destId="{7C424841-3FB8-4EE8-87A0-B7F623A3325B}" srcOrd="0" destOrd="0" presId="urn:microsoft.com/office/officeart/2005/8/layout/bProcess4"/>
    <dgm:cxn modelId="{C6AAFCCE-95B5-478C-9344-5539A8462E34}" type="presOf" srcId="{4DA47F51-C9D7-4B79-A96C-7DFE70913616}" destId="{B6C51791-1708-460E-A4D6-DF64E2510038}" srcOrd="0" destOrd="0" presId="urn:microsoft.com/office/officeart/2005/8/layout/bProcess4"/>
    <dgm:cxn modelId="{EBA998D4-D1AF-47DC-A602-8CF55E0BCDAC}" type="presOf" srcId="{895D5D0B-86A0-4D17-8A90-0F8E539473CA}" destId="{F6F42334-7683-4031-949A-142A0FCA370B}" srcOrd="0" destOrd="0" presId="urn:microsoft.com/office/officeart/2005/8/layout/bProcess4"/>
    <dgm:cxn modelId="{5A8EA5CA-DC1C-4289-A4E0-2FBF53DA8497}" type="presParOf" srcId="{A2532701-9E8C-4FEE-8AED-2DCC6FF33F51}" destId="{238FFD5F-F169-47A9-9BBC-A13655DC9DB8}" srcOrd="0" destOrd="0" presId="urn:microsoft.com/office/officeart/2005/8/layout/bProcess4"/>
    <dgm:cxn modelId="{8D70A9EB-4F12-453E-B061-52B94AB53EFF}" type="presParOf" srcId="{238FFD5F-F169-47A9-9BBC-A13655DC9DB8}" destId="{2AFEA2E7-EFCD-463C-9381-4F6C2905C3A3}" srcOrd="0" destOrd="0" presId="urn:microsoft.com/office/officeart/2005/8/layout/bProcess4"/>
    <dgm:cxn modelId="{275CFE1D-15CB-4B0D-90F4-AF5F9B88D6DA}" type="presParOf" srcId="{238FFD5F-F169-47A9-9BBC-A13655DC9DB8}" destId="{A05E6B13-D356-454A-82CF-3B7D72159487}" srcOrd="1" destOrd="0" presId="urn:microsoft.com/office/officeart/2005/8/layout/bProcess4"/>
    <dgm:cxn modelId="{D84D1342-381B-4355-8FC0-439F7F8288D1}" type="presParOf" srcId="{A2532701-9E8C-4FEE-8AED-2DCC6FF33F51}" destId="{EF07CEE2-CA2E-4C8C-A533-A7938AE3DEE2}" srcOrd="1" destOrd="0" presId="urn:microsoft.com/office/officeart/2005/8/layout/bProcess4"/>
    <dgm:cxn modelId="{0CDC2829-5558-47BB-A8B0-874242A1EE8A}" type="presParOf" srcId="{A2532701-9E8C-4FEE-8AED-2DCC6FF33F51}" destId="{D08A2032-6D79-47B9-A04B-FCD6C4DFB879}" srcOrd="2" destOrd="0" presId="urn:microsoft.com/office/officeart/2005/8/layout/bProcess4"/>
    <dgm:cxn modelId="{42E16A35-4B8C-46AE-913E-FC77AED22A06}" type="presParOf" srcId="{D08A2032-6D79-47B9-A04B-FCD6C4DFB879}" destId="{53D6F77E-CF44-45D3-95DB-E311B6BC2D4C}" srcOrd="0" destOrd="0" presId="urn:microsoft.com/office/officeart/2005/8/layout/bProcess4"/>
    <dgm:cxn modelId="{98E5E74F-A6CF-4EED-B6C9-7B69DF591701}" type="presParOf" srcId="{D08A2032-6D79-47B9-A04B-FCD6C4DFB879}" destId="{F6F42334-7683-4031-949A-142A0FCA370B}" srcOrd="1" destOrd="0" presId="urn:microsoft.com/office/officeart/2005/8/layout/bProcess4"/>
    <dgm:cxn modelId="{14CB4643-7EF5-4B1D-9D7A-04A12FD634E4}" type="presParOf" srcId="{A2532701-9E8C-4FEE-8AED-2DCC6FF33F51}" destId="{080A0A22-1A44-46BB-8A51-C74A0C330368}" srcOrd="3" destOrd="0" presId="urn:microsoft.com/office/officeart/2005/8/layout/bProcess4"/>
    <dgm:cxn modelId="{FA0E0ADA-C117-4A50-9A60-D7911A53A339}" type="presParOf" srcId="{A2532701-9E8C-4FEE-8AED-2DCC6FF33F51}" destId="{A3F03D27-06DE-499A-88EA-68E9AF5958C9}" srcOrd="4" destOrd="0" presId="urn:microsoft.com/office/officeart/2005/8/layout/bProcess4"/>
    <dgm:cxn modelId="{4566D6DB-8FD5-4009-BC81-74845F2B1440}" type="presParOf" srcId="{A3F03D27-06DE-499A-88EA-68E9AF5958C9}" destId="{DA2019A2-2656-4F3D-A281-13B9562DC530}" srcOrd="0" destOrd="0" presId="urn:microsoft.com/office/officeart/2005/8/layout/bProcess4"/>
    <dgm:cxn modelId="{519D631A-9A2E-4567-8D2C-21549A78F92D}" type="presParOf" srcId="{A3F03D27-06DE-499A-88EA-68E9AF5958C9}" destId="{F01D8FA4-A6F8-42BB-A0ED-E58359866350}" srcOrd="1" destOrd="0" presId="urn:microsoft.com/office/officeart/2005/8/layout/bProcess4"/>
    <dgm:cxn modelId="{EC48913B-A310-4ABB-A921-52FAD1A2CBAA}" type="presParOf" srcId="{A2532701-9E8C-4FEE-8AED-2DCC6FF33F51}" destId="{BFD5C286-F36F-4E1B-B2E7-FD7180995274}" srcOrd="5" destOrd="0" presId="urn:microsoft.com/office/officeart/2005/8/layout/bProcess4"/>
    <dgm:cxn modelId="{2664E862-8050-4249-9414-73049AD438AD}" type="presParOf" srcId="{A2532701-9E8C-4FEE-8AED-2DCC6FF33F51}" destId="{F20C69C1-3723-493C-80DC-9B666228C5B6}" srcOrd="6" destOrd="0" presId="urn:microsoft.com/office/officeart/2005/8/layout/bProcess4"/>
    <dgm:cxn modelId="{85CC9C7B-1F5A-4325-94A0-4FBADC3DDC87}" type="presParOf" srcId="{F20C69C1-3723-493C-80DC-9B666228C5B6}" destId="{4A0BD5BF-C0FC-4D8D-B294-2D49E76E15C9}" srcOrd="0" destOrd="0" presId="urn:microsoft.com/office/officeart/2005/8/layout/bProcess4"/>
    <dgm:cxn modelId="{AB0A68C4-F3B1-46E5-A84E-6390D7625F6E}" type="presParOf" srcId="{F20C69C1-3723-493C-80DC-9B666228C5B6}" destId="{C57F9045-6399-420B-AC63-D29280D8A390}" srcOrd="1" destOrd="0" presId="urn:microsoft.com/office/officeart/2005/8/layout/bProcess4"/>
    <dgm:cxn modelId="{EC2907BE-3335-4E41-9D96-156467881251}" type="presParOf" srcId="{A2532701-9E8C-4FEE-8AED-2DCC6FF33F51}" destId="{C6D10A17-971A-4FE6-9C81-5C569EA1A9E7}" srcOrd="7" destOrd="0" presId="urn:microsoft.com/office/officeart/2005/8/layout/bProcess4"/>
    <dgm:cxn modelId="{514EB6E9-E0DB-4768-99D3-CFC6C921146C}" type="presParOf" srcId="{A2532701-9E8C-4FEE-8AED-2DCC6FF33F51}" destId="{FDEBD957-8C4C-4A61-A6B9-3F7E1A601965}" srcOrd="8" destOrd="0" presId="urn:microsoft.com/office/officeart/2005/8/layout/bProcess4"/>
    <dgm:cxn modelId="{FA21D30E-0188-43B4-9035-6DA46C953890}" type="presParOf" srcId="{FDEBD957-8C4C-4A61-A6B9-3F7E1A601965}" destId="{456D3465-E218-4E5E-AA2C-F3E70382B3B0}" srcOrd="0" destOrd="0" presId="urn:microsoft.com/office/officeart/2005/8/layout/bProcess4"/>
    <dgm:cxn modelId="{7C848BD6-3DD9-4A5B-9A93-7B2AFD3B7F8D}" type="presParOf" srcId="{FDEBD957-8C4C-4A61-A6B9-3F7E1A601965}" destId="{B6C51791-1708-460E-A4D6-DF64E2510038}" srcOrd="1" destOrd="0" presId="urn:microsoft.com/office/officeart/2005/8/layout/bProcess4"/>
    <dgm:cxn modelId="{69DD5FBB-1472-48B8-ADD2-5EAB22CD360A}" type="presParOf" srcId="{A2532701-9E8C-4FEE-8AED-2DCC6FF33F51}" destId="{6EC5A7A0-258F-4D8D-91A3-CAA536F3B1C7}" srcOrd="9" destOrd="0" presId="urn:microsoft.com/office/officeart/2005/8/layout/bProcess4"/>
    <dgm:cxn modelId="{187D0003-59E5-4EF5-8B93-82FF4CDD3128}" type="presParOf" srcId="{A2532701-9E8C-4FEE-8AED-2DCC6FF33F51}" destId="{44B08668-B7ED-4013-BE75-42988A5F2941}" srcOrd="10" destOrd="0" presId="urn:microsoft.com/office/officeart/2005/8/layout/bProcess4"/>
    <dgm:cxn modelId="{B3BF212A-4064-4295-B852-FC218F0F2C8D}" type="presParOf" srcId="{44B08668-B7ED-4013-BE75-42988A5F2941}" destId="{D567AED6-10D5-40EE-8C2D-D1E1F5157FEB}" srcOrd="0" destOrd="0" presId="urn:microsoft.com/office/officeart/2005/8/layout/bProcess4"/>
    <dgm:cxn modelId="{FDC4B518-3C84-4585-B58B-2AC9E4482BB9}" type="presParOf" srcId="{44B08668-B7ED-4013-BE75-42988A5F2941}" destId="{7C424841-3FB8-4EE8-87A0-B7F623A3325B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074DB0F-95D1-4B32-BF60-E93832EA334D}" type="doc">
      <dgm:prSet loTypeId="urn:microsoft.com/office/officeart/2005/8/layout/bProcess4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pt-BR"/>
        </a:p>
      </dgm:t>
    </dgm:pt>
    <dgm:pt modelId="{C90B9C52-C201-4812-933E-1439BD27A2C8}">
      <dgm:prSet phldrT="[Texto]" custT="1"/>
      <dgm:spPr>
        <a:solidFill>
          <a:schemeClr val="accent2"/>
        </a:solidFill>
      </dgm:spPr>
      <dgm:t>
        <a:bodyPr/>
        <a:lstStyle/>
        <a:p>
          <a:pPr algn="ctr"/>
          <a:r>
            <a: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1º Receber demandas via protocolo.</a:t>
          </a:r>
        </a:p>
      </dgm:t>
    </dgm:pt>
    <dgm:pt modelId="{AA1C187E-7EFB-4383-B3D8-1E5E420ABCD5}" type="parTrans" cxnId="{D7410421-A73B-45C0-9B67-BA5890CEAA78}">
      <dgm:prSet/>
      <dgm:spPr/>
      <dgm:t>
        <a:bodyPr/>
        <a:lstStyle/>
        <a:p>
          <a:endParaRPr lang="pt-BR"/>
        </a:p>
      </dgm:t>
    </dgm:pt>
    <dgm:pt modelId="{3EE3F075-CB42-407A-AFA5-2494F6B81058}" type="sibTrans" cxnId="{D7410421-A73B-45C0-9B67-BA5890CEAA78}">
      <dgm:prSet/>
      <dgm:spPr/>
      <dgm:t>
        <a:bodyPr/>
        <a:lstStyle/>
        <a:p>
          <a:endParaRPr lang="pt-BR"/>
        </a:p>
      </dgm:t>
    </dgm:pt>
    <dgm:pt modelId="{895D5D0B-86A0-4D17-8A90-0F8E539473CA}">
      <dgm:prSet phldrT="[Texto]" custT="1"/>
      <dgm:spPr/>
      <dgm:t>
        <a:bodyPr/>
        <a:lstStyle/>
        <a:p>
          <a:pPr algn="ctr"/>
          <a:r>
            <a: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2º Analisar protocolo e identificar se seria: Validação ou Orientação </a:t>
          </a:r>
        </a:p>
      </dgm:t>
    </dgm:pt>
    <dgm:pt modelId="{1E3A3F22-A837-421B-9D49-7965C5555483}" type="parTrans" cxnId="{6559490A-3D77-4CB8-BE6F-F17A482F24AA}">
      <dgm:prSet/>
      <dgm:spPr/>
      <dgm:t>
        <a:bodyPr/>
        <a:lstStyle/>
        <a:p>
          <a:endParaRPr lang="pt-BR"/>
        </a:p>
      </dgm:t>
    </dgm:pt>
    <dgm:pt modelId="{463A4F67-2500-47AD-8DC8-2AEDE31A47B0}" type="sibTrans" cxnId="{6559490A-3D77-4CB8-BE6F-F17A482F24AA}">
      <dgm:prSet/>
      <dgm:spPr/>
      <dgm:t>
        <a:bodyPr/>
        <a:lstStyle/>
        <a:p>
          <a:endParaRPr lang="pt-BR"/>
        </a:p>
      </dgm:t>
    </dgm:pt>
    <dgm:pt modelId="{9C34CE44-663E-4D67-ACFF-1D6D1CB701E0}">
      <dgm:prSet phldrT="[Texto]" custT="1"/>
      <dgm:spPr>
        <a:solidFill>
          <a:srgbClr val="EEE026"/>
        </a:solidFill>
      </dgm:spPr>
      <dgm:t>
        <a:bodyPr/>
        <a:lstStyle/>
        <a:p>
          <a:pPr algn="ctr"/>
          <a:r>
            <a: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3º Aplicar orientação ou confirmações</a:t>
          </a:r>
        </a:p>
      </dgm:t>
    </dgm:pt>
    <dgm:pt modelId="{E7F1074B-CDE3-434F-97A2-EF4F81E80B0D}" type="parTrans" cxnId="{AF097D65-E68C-42D9-97D6-CACCF3617143}">
      <dgm:prSet/>
      <dgm:spPr/>
      <dgm:t>
        <a:bodyPr/>
        <a:lstStyle/>
        <a:p>
          <a:endParaRPr lang="pt-BR"/>
        </a:p>
      </dgm:t>
    </dgm:pt>
    <dgm:pt modelId="{817C580A-0CF7-423A-85EF-4D89E0622AB6}" type="sibTrans" cxnId="{AF097D65-E68C-42D9-97D6-CACCF3617143}">
      <dgm:prSet/>
      <dgm:spPr/>
      <dgm:t>
        <a:bodyPr/>
        <a:lstStyle/>
        <a:p>
          <a:endParaRPr lang="pt-BR"/>
        </a:p>
      </dgm:t>
    </dgm:pt>
    <dgm:pt modelId="{9093E9D6-328F-4758-B753-8BEA5EF1EB9E}">
      <dgm:prSet phldrT="[Texto]" custT="1"/>
      <dgm:spPr>
        <a:solidFill>
          <a:srgbClr val="92D050"/>
        </a:solidFill>
      </dgm:spPr>
      <dgm:t>
        <a:bodyPr/>
        <a:lstStyle/>
        <a:p>
          <a:pPr algn="ctr"/>
          <a:r>
            <a: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4º Documentar ações do protocolo</a:t>
          </a:r>
        </a:p>
      </dgm:t>
    </dgm:pt>
    <dgm:pt modelId="{2D0C3BE7-F822-4E96-A353-29440ED726B9}" type="parTrans" cxnId="{DBBBE6A2-3644-463B-9240-718F916BB8B5}">
      <dgm:prSet/>
      <dgm:spPr/>
      <dgm:t>
        <a:bodyPr/>
        <a:lstStyle/>
        <a:p>
          <a:endParaRPr lang="pt-BR"/>
        </a:p>
      </dgm:t>
    </dgm:pt>
    <dgm:pt modelId="{7A7F160D-4D39-4D76-A17B-CC31AE2FAD3F}" type="sibTrans" cxnId="{DBBBE6A2-3644-463B-9240-718F916BB8B5}">
      <dgm:prSet/>
      <dgm:spPr/>
      <dgm:t>
        <a:bodyPr/>
        <a:lstStyle/>
        <a:p>
          <a:endParaRPr lang="pt-BR"/>
        </a:p>
      </dgm:t>
    </dgm:pt>
    <dgm:pt modelId="{A2532701-9E8C-4FEE-8AED-2DCC6FF33F51}" type="pres">
      <dgm:prSet presAssocID="{2074DB0F-95D1-4B32-BF60-E93832EA334D}" presName="Name0" presStyleCnt="0">
        <dgm:presLayoutVars>
          <dgm:dir/>
          <dgm:resizeHandles/>
        </dgm:presLayoutVars>
      </dgm:prSet>
      <dgm:spPr/>
    </dgm:pt>
    <dgm:pt modelId="{238FFD5F-F169-47A9-9BBC-A13655DC9DB8}" type="pres">
      <dgm:prSet presAssocID="{C90B9C52-C201-4812-933E-1439BD27A2C8}" presName="compNode" presStyleCnt="0"/>
      <dgm:spPr/>
    </dgm:pt>
    <dgm:pt modelId="{2AFEA2E7-EFCD-463C-9381-4F6C2905C3A3}" type="pres">
      <dgm:prSet presAssocID="{C90B9C52-C201-4812-933E-1439BD27A2C8}" presName="dummyConnPt" presStyleCnt="0"/>
      <dgm:spPr/>
    </dgm:pt>
    <dgm:pt modelId="{A05E6B13-D356-454A-82CF-3B7D72159487}" type="pres">
      <dgm:prSet presAssocID="{C90B9C52-C201-4812-933E-1439BD27A2C8}" presName="node" presStyleLbl="node1" presStyleIdx="0" presStyleCnt="4">
        <dgm:presLayoutVars>
          <dgm:bulletEnabled val="1"/>
        </dgm:presLayoutVars>
      </dgm:prSet>
      <dgm:spPr/>
    </dgm:pt>
    <dgm:pt modelId="{EF07CEE2-CA2E-4C8C-A533-A7938AE3DEE2}" type="pres">
      <dgm:prSet presAssocID="{3EE3F075-CB42-407A-AFA5-2494F6B81058}" presName="sibTrans" presStyleLbl="bgSibTrans2D1" presStyleIdx="0" presStyleCnt="3"/>
      <dgm:spPr/>
    </dgm:pt>
    <dgm:pt modelId="{D08A2032-6D79-47B9-A04B-FCD6C4DFB879}" type="pres">
      <dgm:prSet presAssocID="{895D5D0B-86A0-4D17-8A90-0F8E539473CA}" presName="compNode" presStyleCnt="0"/>
      <dgm:spPr/>
    </dgm:pt>
    <dgm:pt modelId="{53D6F77E-CF44-45D3-95DB-E311B6BC2D4C}" type="pres">
      <dgm:prSet presAssocID="{895D5D0B-86A0-4D17-8A90-0F8E539473CA}" presName="dummyConnPt" presStyleCnt="0"/>
      <dgm:spPr/>
    </dgm:pt>
    <dgm:pt modelId="{F6F42334-7683-4031-949A-142A0FCA370B}" type="pres">
      <dgm:prSet presAssocID="{895D5D0B-86A0-4D17-8A90-0F8E539473CA}" presName="node" presStyleLbl="node1" presStyleIdx="1" presStyleCnt="4">
        <dgm:presLayoutVars>
          <dgm:bulletEnabled val="1"/>
        </dgm:presLayoutVars>
      </dgm:prSet>
      <dgm:spPr/>
    </dgm:pt>
    <dgm:pt modelId="{080A0A22-1A44-46BB-8A51-C74A0C330368}" type="pres">
      <dgm:prSet presAssocID="{463A4F67-2500-47AD-8DC8-2AEDE31A47B0}" presName="sibTrans" presStyleLbl="bgSibTrans2D1" presStyleIdx="1" presStyleCnt="3"/>
      <dgm:spPr/>
    </dgm:pt>
    <dgm:pt modelId="{A3F03D27-06DE-499A-88EA-68E9AF5958C9}" type="pres">
      <dgm:prSet presAssocID="{9C34CE44-663E-4D67-ACFF-1D6D1CB701E0}" presName="compNode" presStyleCnt="0"/>
      <dgm:spPr/>
    </dgm:pt>
    <dgm:pt modelId="{DA2019A2-2656-4F3D-A281-13B9562DC530}" type="pres">
      <dgm:prSet presAssocID="{9C34CE44-663E-4D67-ACFF-1D6D1CB701E0}" presName="dummyConnPt" presStyleCnt="0"/>
      <dgm:spPr/>
    </dgm:pt>
    <dgm:pt modelId="{F01D8FA4-A6F8-42BB-A0ED-E58359866350}" type="pres">
      <dgm:prSet presAssocID="{9C34CE44-663E-4D67-ACFF-1D6D1CB701E0}" presName="node" presStyleLbl="node1" presStyleIdx="2" presStyleCnt="4">
        <dgm:presLayoutVars>
          <dgm:bulletEnabled val="1"/>
        </dgm:presLayoutVars>
      </dgm:prSet>
      <dgm:spPr/>
    </dgm:pt>
    <dgm:pt modelId="{BFD5C286-F36F-4E1B-B2E7-FD7180995274}" type="pres">
      <dgm:prSet presAssocID="{817C580A-0CF7-423A-85EF-4D89E0622AB6}" presName="sibTrans" presStyleLbl="bgSibTrans2D1" presStyleIdx="2" presStyleCnt="3"/>
      <dgm:spPr/>
    </dgm:pt>
    <dgm:pt modelId="{44B08668-B7ED-4013-BE75-42988A5F2941}" type="pres">
      <dgm:prSet presAssocID="{9093E9D6-328F-4758-B753-8BEA5EF1EB9E}" presName="compNode" presStyleCnt="0"/>
      <dgm:spPr/>
    </dgm:pt>
    <dgm:pt modelId="{D567AED6-10D5-40EE-8C2D-D1E1F5157FEB}" type="pres">
      <dgm:prSet presAssocID="{9093E9D6-328F-4758-B753-8BEA5EF1EB9E}" presName="dummyConnPt" presStyleCnt="0"/>
      <dgm:spPr/>
    </dgm:pt>
    <dgm:pt modelId="{7C424841-3FB8-4EE8-87A0-B7F623A3325B}" type="pres">
      <dgm:prSet presAssocID="{9093E9D6-328F-4758-B753-8BEA5EF1EB9E}" presName="node" presStyleLbl="node1" presStyleIdx="3" presStyleCnt="4">
        <dgm:presLayoutVars>
          <dgm:bulletEnabled val="1"/>
        </dgm:presLayoutVars>
      </dgm:prSet>
      <dgm:spPr/>
    </dgm:pt>
  </dgm:ptLst>
  <dgm:cxnLst>
    <dgm:cxn modelId="{6559490A-3D77-4CB8-BE6F-F17A482F24AA}" srcId="{2074DB0F-95D1-4B32-BF60-E93832EA334D}" destId="{895D5D0B-86A0-4D17-8A90-0F8E539473CA}" srcOrd="1" destOrd="0" parTransId="{1E3A3F22-A837-421B-9D49-7965C5555483}" sibTransId="{463A4F67-2500-47AD-8DC8-2AEDE31A47B0}"/>
    <dgm:cxn modelId="{02D6AA1D-6A44-4830-A0AD-8F22741A9D74}" type="presOf" srcId="{817C580A-0CF7-423A-85EF-4D89E0622AB6}" destId="{BFD5C286-F36F-4E1B-B2E7-FD7180995274}" srcOrd="0" destOrd="0" presId="urn:microsoft.com/office/officeart/2005/8/layout/bProcess4"/>
    <dgm:cxn modelId="{D7410421-A73B-45C0-9B67-BA5890CEAA78}" srcId="{2074DB0F-95D1-4B32-BF60-E93832EA334D}" destId="{C90B9C52-C201-4812-933E-1439BD27A2C8}" srcOrd="0" destOrd="0" parTransId="{AA1C187E-7EFB-4383-B3D8-1E5E420ABCD5}" sibTransId="{3EE3F075-CB42-407A-AFA5-2494F6B81058}"/>
    <dgm:cxn modelId="{675B3C3F-A942-4A42-89C2-643820C20F43}" type="presOf" srcId="{9C34CE44-663E-4D67-ACFF-1D6D1CB701E0}" destId="{F01D8FA4-A6F8-42BB-A0ED-E58359866350}" srcOrd="0" destOrd="0" presId="urn:microsoft.com/office/officeart/2005/8/layout/bProcess4"/>
    <dgm:cxn modelId="{9B90ED5D-A5A0-489D-8419-902CD86A2636}" type="presOf" srcId="{463A4F67-2500-47AD-8DC8-2AEDE31A47B0}" destId="{080A0A22-1A44-46BB-8A51-C74A0C330368}" srcOrd="0" destOrd="0" presId="urn:microsoft.com/office/officeart/2005/8/layout/bProcess4"/>
    <dgm:cxn modelId="{AF097D65-E68C-42D9-97D6-CACCF3617143}" srcId="{2074DB0F-95D1-4B32-BF60-E93832EA334D}" destId="{9C34CE44-663E-4D67-ACFF-1D6D1CB701E0}" srcOrd="2" destOrd="0" parTransId="{E7F1074B-CDE3-434F-97A2-EF4F81E80B0D}" sibTransId="{817C580A-0CF7-423A-85EF-4D89E0622AB6}"/>
    <dgm:cxn modelId="{D02CBA65-C904-4EFE-A16F-A75037336BB1}" type="presOf" srcId="{3EE3F075-CB42-407A-AFA5-2494F6B81058}" destId="{EF07CEE2-CA2E-4C8C-A533-A7938AE3DEE2}" srcOrd="0" destOrd="0" presId="urn:microsoft.com/office/officeart/2005/8/layout/bProcess4"/>
    <dgm:cxn modelId="{FC41F86F-B154-414D-99A9-B3D2E017F20A}" type="presOf" srcId="{2074DB0F-95D1-4B32-BF60-E93832EA334D}" destId="{A2532701-9E8C-4FEE-8AED-2DCC6FF33F51}" srcOrd="0" destOrd="0" presId="urn:microsoft.com/office/officeart/2005/8/layout/bProcess4"/>
    <dgm:cxn modelId="{F06B5954-58B7-4EC2-A83C-5BB8AB56A0B8}" type="presOf" srcId="{C90B9C52-C201-4812-933E-1439BD27A2C8}" destId="{A05E6B13-D356-454A-82CF-3B7D72159487}" srcOrd="0" destOrd="0" presId="urn:microsoft.com/office/officeart/2005/8/layout/bProcess4"/>
    <dgm:cxn modelId="{DBBBE6A2-3644-463B-9240-718F916BB8B5}" srcId="{2074DB0F-95D1-4B32-BF60-E93832EA334D}" destId="{9093E9D6-328F-4758-B753-8BEA5EF1EB9E}" srcOrd="3" destOrd="0" parTransId="{2D0C3BE7-F822-4E96-A353-29440ED726B9}" sibTransId="{7A7F160D-4D39-4D76-A17B-CC31AE2FAD3F}"/>
    <dgm:cxn modelId="{2CA96AB5-C443-49CA-9BFF-E89B761B2BEE}" type="presOf" srcId="{9093E9D6-328F-4758-B753-8BEA5EF1EB9E}" destId="{7C424841-3FB8-4EE8-87A0-B7F623A3325B}" srcOrd="0" destOrd="0" presId="urn:microsoft.com/office/officeart/2005/8/layout/bProcess4"/>
    <dgm:cxn modelId="{EBA998D4-D1AF-47DC-A602-8CF55E0BCDAC}" type="presOf" srcId="{895D5D0B-86A0-4D17-8A90-0F8E539473CA}" destId="{F6F42334-7683-4031-949A-142A0FCA370B}" srcOrd="0" destOrd="0" presId="urn:microsoft.com/office/officeart/2005/8/layout/bProcess4"/>
    <dgm:cxn modelId="{5A8EA5CA-DC1C-4289-A4E0-2FBF53DA8497}" type="presParOf" srcId="{A2532701-9E8C-4FEE-8AED-2DCC6FF33F51}" destId="{238FFD5F-F169-47A9-9BBC-A13655DC9DB8}" srcOrd="0" destOrd="0" presId="urn:microsoft.com/office/officeart/2005/8/layout/bProcess4"/>
    <dgm:cxn modelId="{8D70A9EB-4F12-453E-B061-52B94AB53EFF}" type="presParOf" srcId="{238FFD5F-F169-47A9-9BBC-A13655DC9DB8}" destId="{2AFEA2E7-EFCD-463C-9381-4F6C2905C3A3}" srcOrd="0" destOrd="0" presId="urn:microsoft.com/office/officeart/2005/8/layout/bProcess4"/>
    <dgm:cxn modelId="{275CFE1D-15CB-4B0D-90F4-AF5F9B88D6DA}" type="presParOf" srcId="{238FFD5F-F169-47A9-9BBC-A13655DC9DB8}" destId="{A05E6B13-D356-454A-82CF-3B7D72159487}" srcOrd="1" destOrd="0" presId="urn:microsoft.com/office/officeart/2005/8/layout/bProcess4"/>
    <dgm:cxn modelId="{D84D1342-381B-4355-8FC0-439F7F8288D1}" type="presParOf" srcId="{A2532701-9E8C-4FEE-8AED-2DCC6FF33F51}" destId="{EF07CEE2-CA2E-4C8C-A533-A7938AE3DEE2}" srcOrd="1" destOrd="0" presId="urn:microsoft.com/office/officeart/2005/8/layout/bProcess4"/>
    <dgm:cxn modelId="{0CDC2829-5558-47BB-A8B0-874242A1EE8A}" type="presParOf" srcId="{A2532701-9E8C-4FEE-8AED-2DCC6FF33F51}" destId="{D08A2032-6D79-47B9-A04B-FCD6C4DFB879}" srcOrd="2" destOrd="0" presId="urn:microsoft.com/office/officeart/2005/8/layout/bProcess4"/>
    <dgm:cxn modelId="{42E16A35-4B8C-46AE-913E-FC77AED22A06}" type="presParOf" srcId="{D08A2032-6D79-47B9-A04B-FCD6C4DFB879}" destId="{53D6F77E-CF44-45D3-95DB-E311B6BC2D4C}" srcOrd="0" destOrd="0" presId="urn:microsoft.com/office/officeart/2005/8/layout/bProcess4"/>
    <dgm:cxn modelId="{98E5E74F-A6CF-4EED-B6C9-7B69DF591701}" type="presParOf" srcId="{D08A2032-6D79-47B9-A04B-FCD6C4DFB879}" destId="{F6F42334-7683-4031-949A-142A0FCA370B}" srcOrd="1" destOrd="0" presId="urn:microsoft.com/office/officeart/2005/8/layout/bProcess4"/>
    <dgm:cxn modelId="{14CB4643-7EF5-4B1D-9D7A-04A12FD634E4}" type="presParOf" srcId="{A2532701-9E8C-4FEE-8AED-2DCC6FF33F51}" destId="{080A0A22-1A44-46BB-8A51-C74A0C330368}" srcOrd="3" destOrd="0" presId="urn:microsoft.com/office/officeart/2005/8/layout/bProcess4"/>
    <dgm:cxn modelId="{FA0E0ADA-C117-4A50-9A60-D7911A53A339}" type="presParOf" srcId="{A2532701-9E8C-4FEE-8AED-2DCC6FF33F51}" destId="{A3F03D27-06DE-499A-88EA-68E9AF5958C9}" srcOrd="4" destOrd="0" presId="urn:microsoft.com/office/officeart/2005/8/layout/bProcess4"/>
    <dgm:cxn modelId="{4566D6DB-8FD5-4009-BC81-74845F2B1440}" type="presParOf" srcId="{A3F03D27-06DE-499A-88EA-68E9AF5958C9}" destId="{DA2019A2-2656-4F3D-A281-13B9562DC530}" srcOrd="0" destOrd="0" presId="urn:microsoft.com/office/officeart/2005/8/layout/bProcess4"/>
    <dgm:cxn modelId="{519D631A-9A2E-4567-8D2C-21549A78F92D}" type="presParOf" srcId="{A3F03D27-06DE-499A-88EA-68E9AF5958C9}" destId="{F01D8FA4-A6F8-42BB-A0ED-E58359866350}" srcOrd="1" destOrd="0" presId="urn:microsoft.com/office/officeart/2005/8/layout/bProcess4"/>
    <dgm:cxn modelId="{EC48913B-A310-4ABB-A921-52FAD1A2CBAA}" type="presParOf" srcId="{A2532701-9E8C-4FEE-8AED-2DCC6FF33F51}" destId="{BFD5C286-F36F-4E1B-B2E7-FD7180995274}" srcOrd="5" destOrd="0" presId="urn:microsoft.com/office/officeart/2005/8/layout/bProcess4"/>
    <dgm:cxn modelId="{187D0003-59E5-4EF5-8B93-82FF4CDD3128}" type="presParOf" srcId="{A2532701-9E8C-4FEE-8AED-2DCC6FF33F51}" destId="{44B08668-B7ED-4013-BE75-42988A5F2941}" srcOrd="6" destOrd="0" presId="urn:microsoft.com/office/officeart/2005/8/layout/bProcess4"/>
    <dgm:cxn modelId="{B3BF212A-4064-4295-B852-FC218F0F2C8D}" type="presParOf" srcId="{44B08668-B7ED-4013-BE75-42988A5F2941}" destId="{D567AED6-10D5-40EE-8C2D-D1E1F5157FEB}" srcOrd="0" destOrd="0" presId="urn:microsoft.com/office/officeart/2005/8/layout/bProcess4"/>
    <dgm:cxn modelId="{FDC4B518-3C84-4585-B58B-2AC9E4482BB9}" type="presParOf" srcId="{44B08668-B7ED-4013-BE75-42988A5F2941}" destId="{7C424841-3FB8-4EE8-87A0-B7F623A3325B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074DB0F-95D1-4B32-BF60-E93832EA334D}" type="doc">
      <dgm:prSet loTypeId="urn:microsoft.com/office/officeart/2005/8/layout/bProcess4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pt-BR"/>
        </a:p>
      </dgm:t>
    </dgm:pt>
    <dgm:pt modelId="{C90B9C52-C201-4812-933E-1439BD27A2C8}">
      <dgm:prSet phldrT="[Texto]" custT="1"/>
      <dgm:spPr>
        <a:solidFill>
          <a:schemeClr val="accent2"/>
        </a:solidFill>
      </dgm:spPr>
      <dgm:t>
        <a:bodyPr/>
        <a:lstStyle/>
        <a:p>
          <a:pPr algn="just"/>
          <a:r>
            <a:rPr lang="pt-B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Receber a demanda via protocolo.</a:t>
          </a:r>
        </a:p>
      </dgm:t>
    </dgm:pt>
    <dgm:pt modelId="{AA1C187E-7EFB-4383-B3D8-1E5E420ABCD5}" type="parTrans" cxnId="{D7410421-A73B-45C0-9B67-BA5890CEAA78}">
      <dgm:prSet/>
      <dgm:spPr/>
      <dgm:t>
        <a:bodyPr/>
        <a:lstStyle/>
        <a:p>
          <a:endParaRPr lang="pt-BR"/>
        </a:p>
      </dgm:t>
    </dgm:pt>
    <dgm:pt modelId="{3EE3F075-CB42-407A-AFA5-2494F6B81058}" type="sibTrans" cxnId="{D7410421-A73B-45C0-9B67-BA5890CEAA78}">
      <dgm:prSet/>
      <dgm:spPr/>
      <dgm:t>
        <a:bodyPr/>
        <a:lstStyle/>
        <a:p>
          <a:endParaRPr lang="pt-BR"/>
        </a:p>
      </dgm:t>
    </dgm:pt>
    <dgm:pt modelId="{9C34CE44-663E-4D67-ACFF-1D6D1CB701E0}">
      <dgm:prSet phldrT="[Texto]" custT="1"/>
      <dgm:spPr/>
      <dgm:t>
        <a:bodyPr/>
        <a:lstStyle/>
        <a:p>
          <a:pPr algn="just"/>
          <a:r>
            <a:rPr lang="pt-B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Realizar contato para filtrar insatisfações</a:t>
          </a:r>
        </a:p>
      </dgm:t>
    </dgm:pt>
    <dgm:pt modelId="{E7F1074B-CDE3-434F-97A2-EF4F81E80B0D}" type="parTrans" cxnId="{AF097D65-E68C-42D9-97D6-CACCF3617143}">
      <dgm:prSet/>
      <dgm:spPr/>
      <dgm:t>
        <a:bodyPr/>
        <a:lstStyle/>
        <a:p>
          <a:endParaRPr lang="pt-BR"/>
        </a:p>
      </dgm:t>
    </dgm:pt>
    <dgm:pt modelId="{817C580A-0CF7-423A-85EF-4D89E0622AB6}" type="sibTrans" cxnId="{AF097D65-E68C-42D9-97D6-CACCF3617143}">
      <dgm:prSet/>
      <dgm:spPr/>
      <dgm:t>
        <a:bodyPr/>
        <a:lstStyle/>
        <a:p>
          <a:endParaRPr lang="pt-BR"/>
        </a:p>
      </dgm:t>
    </dgm:pt>
    <dgm:pt modelId="{A8D84889-3AB4-4B57-AD20-5921748A1C29}">
      <dgm:prSet phldrT="[Texto]" custT="1"/>
      <dgm:spPr>
        <a:solidFill>
          <a:srgbClr val="EEE026"/>
        </a:solidFill>
      </dgm:spPr>
      <dgm:t>
        <a:bodyPr/>
        <a:lstStyle/>
        <a:p>
          <a:pPr algn="just"/>
          <a:r>
            <a:rPr lang="pt-B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Trazer resposta e possíveis soluções para cada ponto citado pelo dentista</a:t>
          </a:r>
        </a:p>
      </dgm:t>
    </dgm:pt>
    <dgm:pt modelId="{7B86ACA6-A91B-4F75-81E0-938174F07E59}" type="parTrans" cxnId="{0DEEEC58-A008-4207-8B70-823B221986C7}">
      <dgm:prSet/>
      <dgm:spPr/>
      <dgm:t>
        <a:bodyPr/>
        <a:lstStyle/>
        <a:p>
          <a:endParaRPr lang="pt-BR"/>
        </a:p>
      </dgm:t>
    </dgm:pt>
    <dgm:pt modelId="{A0B2BD6D-BC76-4F4E-B3A3-C4281F4C74A9}" type="sibTrans" cxnId="{0DEEEC58-A008-4207-8B70-823B221986C7}">
      <dgm:prSet/>
      <dgm:spPr/>
      <dgm:t>
        <a:bodyPr/>
        <a:lstStyle/>
        <a:p>
          <a:endParaRPr lang="pt-BR"/>
        </a:p>
      </dgm:t>
    </dgm:pt>
    <dgm:pt modelId="{4DA47F51-C9D7-4B79-A96C-7DFE70913616}">
      <dgm:prSet phldrT="[Texto]" custT="1"/>
      <dgm:spPr>
        <a:solidFill>
          <a:schemeClr val="accent3"/>
        </a:solidFill>
      </dgm:spPr>
      <dgm:t>
        <a:bodyPr/>
        <a:lstStyle/>
        <a:p>
          <a:pPr algn="just"/>
          <a:r>
            <a:rPr lang="pt-B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Atualizar protocolo com informações.</a:t>
          </a:r>
        </a:p>
      </dgm:t>
    </dgm:pt>
    <dgm:pt modelId="{40C46684-B9F2-4AD4-9AC9-445C48019616}" type="parTrans" cxnId="{3750E0AD-5955-4256-8BF5-80A5603BCC4E}">
      <dgm:prSet/>
      <dgm:spPr/>
      <dgm:t>
        <a:bodyPr/>
        <a:lstStyle/>
        <a:p>
          <a:endParaRPr lang="pt-BR"/>
        </a:p>
      </dgm:t>
    </dgm:pt>
    <dgm:pt modelId="{38111934-ACA4-475F-92DE-8061675588BF}" type="sibTrans" cxnId="{3750E0AD-5955-4256-8BF5-80A5603BCC4E}">
      <dgm:prSet/>
      <dgm:spPr/>
      <dgm:t>
        <a:bodyPr/>
        <a:lstStyle/>
        <a:p>
          <a:endParaRPr lang="pt-BR"/>
        </a:p>
      </dgm:t>
    </dgm:pt>
    <dgm:pt modelId="{A49DBDB3-2BB2-4664-88C0-14589355BEC6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pt-B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Analisar informações repassadas antes de realizar contato</a:t>
          </a:r>
        </a:p>
      </dgm:t>
    </dgm:pt>
    <dgm:pt modelId="{CB8D889F-FF54-4002-B6BB-AB46F6D5C470}" type="parTrans" cxnId="{D1BD9C34-3E4D-4BA0-AE39-F29ED25778DD}">
      <dgm:prSet/>
      <dgm:spPr/>
      <dgm:t>
        <a:bodyPr/>
        <a:lstStyle/>
        <a:p>
          <a:endParaRPr lang="pt-BR"/>
        </a:p>
      </dgm:t>
    </dgm:pt>
    <dgm:pt modelId="{5D51ABB8-3CA8-4DFE-AFD9-F47BF72E8391}" type="sibTrans" cxnId="{D1BD9C34-3E4D-4BA0-AE39-F29ED25778DD}">
      <dgm:prSet/>
      <dgm:spPr/>
      <dgm:t>
        <a:bodyPr/>
        <a:lstStyle/>
        <a:p>
          <a:endParaRPr lang="pt-BR"/>
        </a:p>
      </dgm:t>
    </dgm:pt>
    <dgm:pt modelId="{A2532701-9E8C-4FEE-8AED-2DCC6FF33F51}" type="pres">
      <dgm:prSet presAssocID="{2074DB0F-95D1-4B32-BF60-E93832EA334D}" presName="Name0" presStyleCnt="0">
        <dgm:presLayoutVars>
          <dgm:dir/>
          <dgm:resizeHandles/>
        </dgm:presLayoutVars>
      </dgm:prSet>
      <dgm:spPr/>
    </dgm:pt>
    <dgm:pt modelId="{238FFD5F-F169-47A9-9BBC-A13655DC9DB8}" type="pres">
      <dgm:prSet presAssocID="{C90B9C52-C201-4812-933E-1439BD27A2C8}" presName="compNode" presStyleCnt="0"/>
      <dgm:spPr/>
    </dgm:pt>
    <dgm:pt modelId="{2AFEA2E7-EFCD-463C-9381-4F6C2905C3A3}" type="pres">
      <dgm:prSet presAssocID="{C90B9C52-C201-4812-933E-1439BD27A2C8}" presName="dummyConnPt" presStyleCnt="0"/>
      <dgm:spPr/>
    </dgm:pt>
    <dgm:pt modelId="{A05E6B13-D356-454A-82CF-3B7D72159487}" type="pres">
      <dgm:prSet presAssocID="{C90B9C52-C201-4812-933E-1439BD27A2C8}" presName="node" presStyleLbl="node1" presStyleIdx="0" presStyleCnt="5">
        <dgm:presLayoutVars>
          <dgm:bulletEnabled val="1"/>
        </dgm:presLayoutVars>
      </dgm:prSet>
      <dgm:spPr/>
    </dgm:pt>
    <dgm:pt modelId="{EF07CEE2-CA2E-4C8C-A533-A7938AE3DEE2}" type="pres">
      <dgm:prSet presAssocID="{3EE3F075-CB42-407A-AFA5-2494F6B81058}" presName="sibTrans" presStyleLbl="bgSibTrans2D1" presStyleIdx="0" presStyleCnt="4"/>
      <dgm:spPr/>
    </dgm:pt>
    <dgm:pt modelId="{60ED993E-769D-40CA-8B7F-F810D86DF55A}" type="pres">
      <dgm:prSet presAssocID="{A49DBDB3-2BB2-4664-88C0-14589355BEC6}" presName="compNode" presStyleCnt="0"/>
      <dgm:spPr/>
    </dgm:pt>
    <dgm:pt modelId="{6681125D-C9C7-42FC-AC96-D408EED0189E}" type="pres">
      <dgm:prSet presAssocID="{A49DBDB3-2BB2-4664-88C0-14589355BEC6}" presName="dummyConnPt" presStyleCnt="0"/>
      <dgm:spPr/>
    </dgm:pt>
    <dgm:pt modelId="{1C75E718-0BC7-44DF-B9BE-840B00F06C49}" type="pres">
      <dgm:prSet presAssocID="{A49DBDB3-2BB2-4664-88C0-14589355BEC6}" presName="node" presStyleLbl="node1" presStyleIdx="1" presStyleCnt="5">
        <dgm:presLayoutVars>
          <dgm:bulletEnabled val="1"/>
        </dgm:presLayoutVars>
      </dgm:prSet>
      <dgm:spPr/>
    </dgm:pt>
    <dgm:pt modelId="{5DFE2DEA-140B-42F1-8335-D3AFA4F9842D}" type="pres">
      <dgm:prSet presAssocID="{5D51ABB8-3CA8-4DFE-AFD9-F47BF72E8391}" presName="sibTrans" presStyleLbl="bgSibTrans2D1" presStyleIdx="1" presStyleCnt="4"/>
      <dgm:spPr/>
    </dgm:pt>
    <dgm:pt modelId="{A3F03D27-06DE-499A-88EA-68E9AF5958C9}" type="pres">
      <dgm:prSet presAssocID="{9C34CE44-663E-4D67-ACFF-1D6D1CB701E0}" presName="compNode" presStyleCnt="0"/>
      <dgm:spPr/>
    </dgm:pt>
    <dgm:pt modelId="{DA2019A2-2656-4F3D-A281-13B9562DC530}" type="pres">
      <dgm:prSet presAssocID="{9C34CE44-663E-4D67-ACFF-1D6D1CB701E0}" presName="dummyConnPt" presStyleCnt="0"/>
      <dgm:spPr/>
    </dgm:pt>
    <dgm:pt modelId="{F01D8FA4-A6F8-42BB-A0ED-E58359866350}" type="pres">
      <dgm:prSet presAssocID="{9C34CE44-663E-4D67-ACFF-1D6D1CB701E0}" presName="node" presStyleLbl="node1" presStyleIdx="2" presStyleCnt="5">
        <dgm:presLayoutVars>
          <dgm:bulletEnabled val="1"/>
        </dgm:presLayoutVars>
      </dgm:prSet>
      <dgm:spPr/>
    </dgm:pt>
    <dgm:pt modelId="{BFD5C286-F36F-4E1B-B2E7-FD7180995274}" type="pres">
      <dgm:prSet presAssocID="{817C580A-0CF7-423A-85EF-4D89E0622AB6}" presName="sibTrans" presStyleLbl="bgSibTrans2D1" presStyleIdx="2" presStyleCnt="4"/>
      <dgm:spPr/>
    </dgm:pt>
    <dgm:pt modelId="{F20C69C1-3723-493C-80DC-9B666228C5B6}" type="pres">
      <dgm:prSet presAssocID="{A8D84889-3AB4-4B57-AD20-5921748A1C29}" presName="compNode" presStyleCnt="0"/>
      <dgm:spPr/>
    </dgm:pt>
    <dgm:pt modelId="{4A0BD5BF-C0FC-4D8D-B294-2D49E76E15C9}" type="pres">
      <dgm:prSet presAssocID="{A8D84889-3AB4-4B57-AD20-5921748A1C29}" presName="dummyConnPt" presStyleCnt="0"/>
      <dgm:spPr/>
    </dgm:pt>
    <dgm:pt modelId="{C57F9045-6399-420B-AC63-D29280D8A390}" type="pres">
      <dgm:prSet presAssocID="{A8D84889-3AB4-4B57-AD20-5921748A1C29}" presName="node" presStyleLbl="node1" presStyleIdx="3" presStyleCnt="5">
        <dgm:presLayoutVars>
          <dgm:bulletEnabled val="1"/>
        </dgm:presLayoutVars>
      </dgm:prSet>
      <dgm:spPr/>
    </dgm:pt>
    <dgm:pt modelId="{C6D10A17-971A-4FE6-9C81-5C569EA1A9E7}" type="pres">
      <dgm:prSet presAssocID="{A0B2BD6D-BC76-4F4E-B3A3-C4281F4C74A9}" presName="sibTrans" presStyleLbl="bgSibTrans2D1" presStyleIdx="3" presStyleCnt="4"/>
      <dgm:spPr/>
    </dgm:pt>
    <dgm:pt modelId="{FDEBD957-8C4C-4A61-A6B9-3F7E1A601965}" type="pres">
      <dgm:prSet presAssocID="{4DA47F51-C9D7-4B79-A96C-7DFE70913616}" presName="compNode" presStyleCnt="0"/>
      <dgm:spPr/>
    </dgm:pt>
    <dgm:pt modelId="{456D3465-E218-4E5E-AA2C-F3E70382B3B0}" type="pres">
      <dgm:prSet presAssocID="{4DA47F51-C9D7-4B79-A96C-7DFE70913616}" presName="dummyConnPt" presStyleCnt="0"/>
      <dgm:spPr/>
    </dgm:pt>
    <dgm:pt modelId="{B6C51791-1708-460E-A4D6-DF64E2510038}" type="pres">
      <dgm:prSet presAssocID="{4DA47F51-C9D7-4B79-A96C-7DFE70913616}" presName="node" presStyleLbl="node1" presStyleIdx="4" presStyleCnt="5">
        <dgm:presLayoutVars>
          <dgm:bulletEnabled val="1"/>
        </dgm:presLayoutVars>
      </dgm:prSet>
      <dgm:spPr/>
    </dgm:pt>
  </dgm:ptLst>
  <dgm:cxnLst>
    <dgm:cxn modelId="{8B23AD0F-E8ED-4B98-B4FB-123503D07925}" type="presOf" srcId="{A0B2BD6D-BC76-4F4E-B3A3-C4281F4C74A9}" destId="{C6D10A17-971A-4FE6-9C81-5C569EA1A9E7}" srcOrd="0" destOrd="0" presId="urn:microsoft.com/office/officeart/2005/8/layout/bProcess4"/>
    <dgm:cxn modelId="{02D6AA1D-6A44-4830-A0AD-8F22741A9D74}" type="presOf" srcId="{817C580A-0CF7-423A-85EF-4D89E0622AB6}" destId="{BFD5C286-F36F-4E1B-B2E7-FD7180995274}" srcOrd="0" destOrd="0" presId="urn:microsoft.com/office/officeart/2005/8/layout/bProcess4"/>
    <dgm:cxn modelId="{D7410421-A73B-45C0-9B67-BA5890CEAA78}" srcId="{2074DB0F-95D1-4B32-BF60-E93832EA334D}" destId="{C90B9C52-C201-4812-933E-1439BD27A2C8}" srcOrd="0" destOrd="0" parTransId="{AA1C187E-7EFB-4383-B3D8-1E5E420ABCD5}" sibTransId="{3EE3F075-CB42-407A-AFA5-2494F6B81058}"/>
    <dgm:cxn modelId="{84544134-1E7E-4075-86CC-2146AE110C53}" type="presOf" srcId="{A8D84889-3AB4-4B57-AD20-5921748A1C29}" destId="{C57F9045-6399-420B-AC63-D29280D8A390}" srcOrd="0" destOrd="0" presId="urn:microsoft.com/office/officeart/2005/8/layout/bProcess4"/>
    <dgm:cxn modelId="{D1BD9C34-3E4D-4BA0-AE39-F29ED25778DD}" srcId="{2074DB0F-95D1-4B32-BF60-E93832EA334D}" destId="{A49DBDB3-2BB2-4664-88C0-14589355BEC6}" srcOrd="1" destOrd="0" parTransId="{CB8D889F-FF54-4002-B6BB-AB46F6D5C470}" sibTransId="{5D51ABB8-3CA8-4DFE-AFD9-F47BF72E8391}"/>
    <dgm:cxn modelId="{675B3C3F-A942-4A42-89C2-643820C20F43}" type="presOf" srcId="{9C34CE44-663E-4D67-ACFF-1D6D1CB701E0}" destId="{F01D8FA4-A6F8-42BB-A0ED-E58359866350}" srcOrd="0" destOrd="0" presId="urn:microsoft.com/office/officeart/2005/8/layout/bProcess4"/>
    <dgm:cxn modelId="{AF097D65-E68C-42D9-97D6-CACCF3617143}" srcId="{2074DB0F-95D1-4B32-BF60-E93832EA334D}" destId="{9C34CE44-663E-4D67-ACFF-1D6D1CB701E0}" srcOrd="2" destOrd="0" parTransId="{E7F1074B-CDE3-434F-97A2-EF4F81E80B0D}" sibTransId="{817C580A-0CF7-423A-85EF-4D89E0622AB6}"/>
    <dgm:cxn modelId="{D02CBA65-C904-4EFE-A16F-A75037336BB1}" type="presOf" srcId="{3EE3F075-CB42-407A-AFA5-2494F6B81058}" destId="{EF07CEE2-CA2E-4C8C-A533-A7938AE3DEE2}" srcOrd="0" destOrd="0" presId="urn:microsoft.com/office/officeart/2005/8/layout/bProcess4"/>
    <dgm:cxn modelId="{FC41F86F-B154-414D-99A9-B3D2E017F20A}" type="presOf" srcId="{2074DB0F-95D1-4B32-BF60-E93832EA334D}" destId="{A2532701-9E8C-4FEE-8AED-2DCC6FF33F51}" srcOrd="0" destOrd="0" presId="urn:microsoft.com/office/officeart/2005/8/layout/bProcess4"/>
    <dgm:cxn modelId="{F06B5954-58B7-4EC2-A83C-5BB8AB56A0B8}" type="presOf" srcId="{C90B9C52-C201-4812-933E-1439BD27A2C8}" destId="{A05E6B13-D356-454A-82CF-3B7D72159487}" srcOrd="0" destOrd="0" presId="urn:microsoft.com/office/officeart/2005/8/layout/bProcess4"/>
    <dgm:cxn modelId="{0DEEEC58-A008-4207-8B70-823B221986C7}" srcId="{2074DB0F-95D1-4B32-BF60-E93832EA334D}" destId="{A8D84889-3AB4-4B57-AD20-5921748A1C29}" srcOrd="3" destOrd="0" parTransId="{7B86ACA6-A91B-4F75-81E0-938174F07E59}" sibTransId="{A0B2BD6D-BC76-4F4E-B3A3-C4281F4C74A9}"/>
    <dgm:cxn modelId="{672FB79B-58DF-4823-8B8C-D9C45AB22829}" type="presOf" srcId="{5D51ABB8-3CA8-4DFE-AFD9-F47BF72E8391}" destId="{5DFE2DEA-140B-42F1-8335-D3AFA4F9842D}" srcOrd="0" destOrd="0" presId="urn:microsoft.com/office/officeart/2005/8/layout/bProcess4"/>
    <dgm:cxn modelId="{3750E0AD-5955-4256-8BF5-80A5603BCC4E}" srcId="{2074DB0F-95D1-4B32-BF60-E93832EA334D}" destId="{4DA47F51-C9D7-4B79-A96C-7DFE70913616}" srcOrd="4" destOrd="0" parTransId="{40C46684-B9F2-4AD4-9AC9-445C48019616}" sibTransId="{38111934-ACA4-475F-92DE-8061675588BF}"/>
    <dgm:cxn modelId="{9CA8CCCA-A865-4210-BD25-53D090BA33B0}" type="presOf" srcId="{A49DBDB3-2BB2-4664-88C0-14589355BEC6}" destId="{1C75E718-0BC7-44DF-B9BE-840B00F06C49}" srcOrd="0" destOrd="0" presId="urn:microsoft.com/office/officeart/2005/8/layout/bProcess4"/>
    <dgm:cxn modelId="{C6AAFCCE-95B5-478C-9344-5539A8462E34}" type="presOf" srcId="{4DA47F51-C9D7-4B79-A96C-7DFE70913616}" destId="{B6C51791-1708-460E-A4D6-DF64E2510038}" srcOrd="0" destOrd="0" presId="urn:microsoft.com/office/officeart/2005/8/layout/bProcess4"/>
    <dgm:cxn modelId="{5A8EA5CA-DC1C-4289-A4E0-2FBF53DA8497}" type="presParOf" srcId="{A2532701-9E8C-4FEE-8AED-2DCC6FF33F51}" destId="{238FFD5F-F169-47A9-9BBC-A13655DC9DB8}" srcOrd="0" destOrd="0" presId="urn:microsoft.com/office/officeart/2005/8/layout/bProcess4"/>
    <dgm:cxn modelId="{8D70A9EB-4F12-453E-B061-52B94AB53EFF}" type="presParOf" srcId="{238FFD5F-F169-47A9-9BBC-A13655DC9DB8}" destId="{2AFEA2E7-EFCD-463C-9381-4F6C2905C3A3}" srcOrd="0" destOrd="0" presId="urn:microsoft.com/office/officeart/2005/8/layout/bProcess4"/>
    <dgm:cxn modelId="{275CFE1D-15CB-4B0D-90F4-AF5F9B88D6DA}" type="presParOf" srcId="{238FFD5F-F169-47A9-9BBC-A13655DC9DB8}" destId="{A05E6B13-D356-454A-82CF-3B7D72159487}" srcOrd="1" destOrd="0" presId="urn:microsoft.com/office/officeart/2005/8/layout/bProcess4"/>
    <dgm:cxn modelId="{D84D1342-381B-4355-8FC0-439F7F8288D1}" type="presParOf" srcId="{A2532701-9E8C-4FEE-8AED-2DCC6FF33F51}" destId="{EF07CEE2-CA2E-4C8C-A533-A7938AE3DEE2}" srcOrd="1" destOrd="0" presId="urn:microsoft.com/office/officeart/2005/8/layout/bProcess4"/>
    <dgm:cxn modelId="{0A1C7683-6624-4998-BCA3-54C2C027370C}" type="presParOf" srcId="{A2532701-9E8C-4FEE-8AED-2DCC6FF33F51}" destId="{60ED993E-769D-40CA-8B7F-F810D86DF55A}" srcOrd="2" destOrd="0" presId="urn:microsoft.com/office/officeart/2005/8/layout/bProcess4"/>
    <dgm:cxn modelId="{F69CEFDD-A9A0-4823-9677-26574EAAFD6E}" type="presParOf" srcId="{60ED993E-769D-40CA-8B7F-F810D86DF55A}" destId="{6681125D-C9C7-42FC-AC96-D408EED0189E}" srcOrd="0" destOrd="0" presId="urn:microsoft.com/office/officeart/2005/8/layout/bProcess4"/>
    <dgm:cxn modelId="{8CD9757E-1FAD-49FE-ABD2-28C9D3FB2DD6}" type="presParOf" srcId="{60ED993E-769D-40CA-8B7F-F810D86DF55A}" destId="{1C75E718-0BC7-44DF-B9BE-840B00F06C49}" srcOrd="1" destOrd="0" presId="urn:microsoft.com/office/officeart/2005/8/layout/bProcess4"/>
    <dgm:cxn modelId="{9C229EC6-AAAB-4758-AFD1-58B96055ADBE}" type="presParOf" srcId="{A2532701-9E8C-4FEE-8AED-2DCC6FF33F51}" destId="{5DFE2DEA-140B-42F1-8335-D3AFA4F9842D}" srcOrd="3" destOrd="0" presId="urn:microsoft.com/office/officeart/2005/8/layout/bProcess4"/>
    <dgm:cxn modelId="{FA0E0ADA-C117-4A50-9A60-D7911A53A339}" type="presParOf" srcId="{A2532701-9E8C-4FEE-8AED-2DCC6FF33F51}" destId="{A3F03D27-06DE-499A-88EA-68E9AF5958C9}" srcOrd="4" destOrd="0" presId="urn:microsoft.com/office/officeart/2005/8/layout/bProcess4"/>
    <dgm:cxn modelId="{4566D6DB-8FD5-4009-BC81-74845F2B1440}" type="presParOf" srcId="{A3F03D27-06DE-499A-88EA-68E9AF5958C9}" destId="{DA2019A2-2656-4F3D-A281-13B9562DC530}" srcOrd="0" destOrd="0" presId="urn:microsoft.com/office/officeart/2005/8/layout/bProcess4"/>
    <dgm:cxn modelId="{519D631A-9A2E-4567-8D2C-21549A78F92D}" type="presParOf" srcId="{A3F03D27-06DE-499A-88EA-68E9AF5958C9}" destId="{F01D8FA4-A6F8-42BB-A0ED-E58359866350}" srcOrd="1" destOrd="0" presId="urn:microsoft.com/office/officeart/2005/8/layout/bProcess4"/>
    <dgm:cxn modelId="{EC48913B-A310-4ABB-A921-52FAD1A2CBAA}" type="presParOf" srcId="{A2532701-9E8C-4FEE-8AED-2DCC6FF33F51}" destId="{BFD5C286-F36F-4E1B-B2E7-FD7180995274}" srcOrd="5" destOrd="0" presId="urn:microsoft.com/office/officeart/2005/8/layout/bProcess4"/>
    <dgm:cxn modelId="{2664E862-8050-4249-9414-73049AD438AD}" type="presParOf" srcId="{A2532701-9E8C-4FEE-8AED-2DCC6FF33F51}" destId="{F20C69C1-3723-493C-80DC-9B666228C5B6}" srcOrd="6" destOrd="0" presId="urn:microsoft.com/office/officeart/2005/8/layout/bProcess4"/>
    <dgm:cxn modelId="{85CC9C7B-1F5A-4325-94A0-4FBADC3DDC87}" type="presParOf" srcId="{F20C69C1-3723-493C-80DC-9B666228C5B6}" destId="{4A0BD5BF-C0FC-4D8D-B294-2D49E76E15C9}" srcOrd="0" destOrd="0" presId="urn:microsoft.com/office/officeart/2005/8/layout/bProcess4"/>
    <dgm:cxn modelId="{AB0A68C4-F3B1-46E5-A84E-6390D7625F6E}" type="presParOf" srcId="{F20C69C1-3723-493C-80DC-9B666228C5B6}" destId="{C57F9045-6399-420B-AC63-D29280D8A390}" srcOrd="1" destOrd="0" presId="urn:microsoft.com/office/officeart/2005/8/layout/bProcess4"/>
    <dgm:cxn modelId="{EC2907BE-3335-4E41-9D96-156467881251}" type="presParOf" srcId="{A2532701-9E8C-4FEE-8AED-2DCC6FF33F51}" destId="{C6D10A17-971A-4FE6-9C81-5C569EA1A9E7}" srcOrd="7" destOrd="0" presId="urn:microsoft.com/office/officeart/2005/8/layout/bProcess4"/>
    <dgm:cxn modelId="{514EB6E9-E0DB-4768-99D3-CFC6C921146C}" type="presParOf" srcId="{A2532701-9E8C-4FEE-8AED-2DCC6FF33F51}" destId="{FDEBD957-8C4C-4A61-A6B9-3F7E1A601965}" srcOrd="8" destOrd="0" presId="urn:microsoft.com/office/officeart/2005/8/layout/bProcess4"/>
    <dgm:cxn modelId="{FA21D30E-0188-43B4-9035-6DA46C953890}" type="presParOf" srcId="{FDEBD957-8C4C-4A61-A6B9-3F7E1A601965}" destId="{456D3465-E218-4E5E-AA2C-F3E70382B3B0}" srcOrd="0" destOrd="0" presId="urn:microsoft.com/office/officeart/2005/8/layout/bProcess4"/>
    <dgm:cxn modelId="{7C848BD6-3DD9-4A5B-9A93-7B2AFD3B7F8D}" type="presParOf" srcId="{FDEBD957-8C4C-4A61-A6B9-3F7E1A601965}" destId="{B6C51791-1708-460E-A4D6-DF64E2510038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C0823B-F602-4C66-9FB4-460565662421}">
      <dsp:nvSpPr>
        <dsp:cNvPr id="0" name=""/>
        <dsp:cNvSpPr/>
      </dsp:nvSpPr>
      <dsp:spPr>
        <a:xfrm>
          <a:off x="2492871" y="3691"/>
          <a:ext cx="1110257" cy="721667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5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Credenciamento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5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(Traz)</a:t>
          </a:r>
        </a:p>
      </dsp:txBody>
      <dsp:txXfrm>
        <a:off x="2528100" y="38920"/>
        <a:ext cx="1039799" cy="651209"/>
      </dsp:txXfrm>
    </dsp:sp>
    <dsp:sp modelId="{11F77C52-F3AF-47EB-A517-E798CFB8749A}">
      <dsp:nvSpPr>
        <dsp:cNvPr id="0" name=""/>
        <dsp:cNvSpPr/>
      </dsp:nvSpPr>
      <dsp:spPr>
        <a:xfrm>
          <a:off x="1606564" y="365315"/>
          <a:ext cx="2886045" cy="2886045"/>
        </a:xfrm>
        <a:custGeom>
          <a:avLst/>
          <a:gdLst/>
          <a:ahLst/>
          <a:cxnLst/>
          <a:rect l="0" t="0" r="0" b="0"/>
          <a:pathLst>
            <a:path>
              <a:moveTo>
                <a:pt x="2145496" y="182528"/>
              </a:moveTo>
              <a:arcTo wR="1443022" hR="1443022" stAng="17947855" swAng="1211447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5BF55D-909C-4D66-9CEB-716A4F99BE12}">
      <dsp:nvSpPr>
        <dsp:cNvPr id="0" name=""/>
        <dsp:cNvSpPr/>
      </dsp:nvSpPr>
      <dsp:spPr>
        <a:xfrm>
          <a:off x="3865267" y="999237"/>
          <a:ext cx="1110257" cy="721667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5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Cadastro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5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(Registra)</a:t>
          </a:r>
        </a:p>
      </dsp:txBody>
      <dsp:txXfrm>
        <a:off x="3900496" y="1034466"/>
        <a:ext cx="1039799" cy="651209"/>
      </dsp:txXfrm>
    </dsp:sp>
    <dsp:sp modelId="{24C7603B-54E3-466C-973E-0AC07014D58E}">
      <dsp:nvSpPr>
        <dsp:cNvPr id="0" name=""/>
        <dsp:cNvSpPr/>
      </dsp:nvSpPr>
      <dsp:spPr>
        <a:xfrm>
          <a:off x="1604977" y="362966"/>
          <a:ext cx="2886045" cy="2886045"/>
        </a:xfrm>
        <a:custGeom>
          <a:avLst/>
          <a:gdLst/>
          <a:ahLst/>
          <a:cxnLst/>
          <a:rect l="0" t="0" r="0" b="0"/>
          <a:pathLst>
            <a:path>
              <a:moveTo>
                <a:pt x="2882598" y="1542700"/>
              </a:moveTo>
              <a:arcTo wR="1443022" hR="1443022" stAng="21837653" swAng="1360924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A7AA40-5F88-47E3-AC82-D4B82D4C5007}">
      <dsp:nvSpPr>
        <dsp:cNvPr id="0" name=""/>
        <dsp:cNvSpPr/>
      </dsp:nvSpPr>
      <dsp:spPr>
        <a:xfrm>
          <a:off x="3341058" y="2612585"/>
          <a:ext cx="1110257" cy="721667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5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Treinamento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5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(Qualifica)</a:t>
          </a:r>
        </a:p>
      </dsp:txBody>
      <dsp:txXfrm>
        <a:off x="3376287" y="2647814"/>
        <a:ext cx="1039799" cy="651209"/>
      </dsp:txXfrm>
    </dsp:sp>
    <dsp:sp modelId="{96BF59A0-AF24-4E13-881A-6717EC79FD3C}">
      <dsp:nvSpPr>
        <dsp:cNvPr id="0" name=""/>
        <dsp:cNvSpPr/>
      </dsp:nvSpPr>
      <dsp:spPr>
        <a:xfrm>
          <a:off x="1604977" y="362966"/>
          <a:ext cx="2886045" cy="2886045"/>
        </a:xfrm>
        <a:custGeom>
          <a:avLst/>
          <a:gdLst/>
          <a:ahLst/>
          <a:cxnLst/>
          <a:rect l="0" t="0" r="0" b="0"/>
          <a:pathLst>
            <a:path>
              <a:moveTo>
                <a:pt x="1620460" y="2875094"/>
              </a:moveTo>
              <a:arcTo wR="1443022" hR="1443022" stAng="4976213" swAng="847573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EFD469-12D5-4968-B784-A78FEA99E022}">
      <dsp:nvSpPr>
        <dsp:cNvPr id="0" name=""/>
        <dsp:cNvSpPr/>
      </dsp:nvSpPr>
      <dsp:spPr>
        <a:xfrm>
          <a:off x="1644683" y="2612585"/>
          <a:ext cx="1110257" cy="721667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5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Relacionamento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5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(Suporte)</a:t>
          </a:r>
        </a:p>
      </dsp:txBody>
      <dsp:txXfrm>
        <a:off x="1679912" y="2647814"/>
        <a:ext cx="1039799" cy="651209"/>
      </dsp:txXfrm>
    </dsp:sp>
    <dsp:sp modelId="{E2C33E59-EDBA-418A-90C5-406A3944F401}">
      <dsp:nvSpPr>
        <dsp:cNvPr id="0" name=""/>
        <dsp:cNvSpPr/>
      </dsp:nvSpPr>
      <dsp:spPr>
        <a:xfrm>
          <a:off x="1604977" y="362966"/>
          <a:ext cx="2886045" cy="2886045"/>
        </a:xfrm>
        <a:custGeom>
          <a:avLst/>
          <a:gdLst/>
          <a:ahLst/>
          <a:cxnLst/>
          <a:rect l="0" t="0" r="0" b="0"/>
          <a:pathLst>
            <a:path>
              <a:moveTo>
                <a:pt x="153222" y="2090116"/>
              </a:moveTo>
              <a:arcTo wR="1443022" hR="1443022" stAng="9201423" swAng="1360924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22A176-1958-4049-AD14-5498B47FCEAA}">
      <dsp:nvSpPr>
        <dsp:cNvPr id="0" name=""/>
        <dsp:cNvSpPr/>
      </dsp:nvSpPr>
      <dsp:spPr>
        <a:xfrm>
          <a:off x="1120474" y="999237"/>
          <a:ext cx="1110257" cy="721667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5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Retenção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5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(Mantém)</a:t>
          </a:r>
        </a:p>
      </dsp:txBody>
      <dsp:txXfrm>
        <a:off x="1155703" y="1034466"/>
        <a:ext cx="1039799" cy="651209"/>
      </dsp:txXfrm>
    </dsp:sp>
    <dsp:sp modelId="{B198C348-B3D5-45E5-848D-08CD3DCBF77F}">
      <dsp:nvSpPr>
        <dsp:cNvPr id="0" name=""/>
        <dsp:cNvSpPr/>
      </dsp:nvSpPr>
      <dsp:spPr>
        <a:xfrm>
          <a:off x="1603389" y="365315"/>
          <a:ext cx="2886045" cy="2886045"/>
        </a:xfrm>
        <a:custGeom>
          <a:avLst/>
          <a:gdLst/>
          <a:ahLst/>
          <a:cxnLst/>
          <a:rect l="0" t="0" r="0" b="0"/>
          <a:pathLst>
            <a:path>
              <a:moveTo>
                <a:pt x="348661" y="502444"/>
              </a:moveTo>
              <a:arcTo wR="1443022" hR="1443022" stAng="13240698" swAng="1211447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20C165-0F54-485D-BE83-A9524200D5F9}">
      <dsp:nvSpPr>
        <dsp:cNvPr id="0" name=""/>
        <dsp:cNvSpPr/>
      </dsp:nvSpPr>
      <dsp:spPr>
        <a:xfrm>
          <a:off x="0" y="-53959"/>
          <a:ext cx="7694575" cy="918598"/>
        </a:xfrm>
        <a:prstGeom prst="roundRect">
          <a:avLst>
            <a:gd name="adj" fmla="val 10000"/>
          </a:avLst>
        </a:prstGeom>
        <a:solidFill>
          <a:srgbClr val="F2F2F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40FF0D-3DBB-4374-88B2-F028713640C5}">
      <dsp:nvSpPr>
        <dsp:cNvPr id="0" name=""/>
        <dsp:cNvSpPr/>
      </dsp:nvSpPr>
      <dsp:spPr>
        <a:xfrm>
          <a:off x="201702" y="85328"/>
          <a:ext cx="2260281" cy="1078008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56DB549-47AF-4A8A-A0A7-1115480EE787}">
      <dsp:nvSpPr>
        <dsp:cNvPr id="0" name=""/>
        <dsp:cNvSpPr/>
      </dsp:nvSpPr>
      <dsp:spPr>
        <a:xfrm rot="10800000">
          <a:off x="199509" y="1071469"/>
          <a:ext cx="2260281" cy="611397"/>
        </a:xfrm>
        <a:prstGeom prst="round2SameRect">
          <a:avLst>
            <a:gd name="adj1" fmla="val 10500"/>
            <a:gd name="adj2" fmla="val 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/>
            <a:t>Falta de Rede</a:t>
          </a:r>
        </a:p>
      </dsp:txBody>
      <dsp:txXfrm rot="10800000">
        <a:off x="218312" y="1071469"/>
        <a:ext cx="2222675" cy="592594"/>
      </dsp:txXfrm>
    </dsp:sp>
    <dsp:sp modelId="{5E3695D9-8264-42AA-B4AF-9F857418BAF9}">
      <dsp:nvSpPr>
        <dsp:cNvPr id="0" name=""/>
        <dsp:cNvSpPr/>
      </dsp:nvSpPr>
      <dsp:spPr>
        <a:xfrm>
          <a:off x="2717146" y="30235"/>
          <a:ext cx="2260281" cy="1078008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4A71C48-BE17-4E81-88C7-840EB128F818}">
      <dsp:nvSpPr>
        <dsp:cNvPr id="0" name=""/>
        <dsp:cNvSpPr/>
      </dsp:nvSpPr>
      <dsp:spPr>
        <a:xfrm rot="10800000">
          <a:off x="2717146" y="1091042"/>
          <a:ext cx="2260281" cy="585299"/>
        </a:xfrm>
        <a:prstGeom prst="round2SameRect">
          <a:avLst>
            <a:gd name="adj1" fmla="val 10500"/>
            <a:gd name="adj2" fmla="val 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/>
            <a:t>Complemento</a:t>
          </a:r>
        </a:p>
      </dsp:txBody>
      <dsp:txXfrm rot="10800000">
        <a:off x="2735146" y="1091042"/>
        <a:ext cx="2224281" cy="567299"/>
      </dsp:txXfrm>
    </dsp:sp>
    <dsp:sp modelId="{FB9CD6A6-6AFD-46F7-AB8C-33CE1F733D24}">
      <dsp:nvSpPr>
        <dsp:cNvPr id="0" name=""/>
        <dsp:cNvSpPr/>
      </dsp:nvSpPr>
      <dsp:spPr>
        <a:xfrm>
          <a:off x="5203456" y="24080"/>
          <a:ext cx="2260281" cy="1078008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36F385F-BC6A-4FEB-A211-737AC3538573}">
      <dsp:nvSpPr>
        <dsp:cNvPr id="0" name=""/>
        <dsp:cNvSpPr/>
      </dsp:nvSpPr>
      <dsp:spPr>
        <a:xfrm rot="10800000">
          <a:off x="5203456" y="1072578"/>
          <a:ext cx="2260281" cy="609918"/>
        </a:xfrm>
        <a:prstGeom prst="round2SameRect">
          <a:avLst>
            <a:gd name="adj1" fmla="val 10500"/>
            <a:gd name="adj2" fmla="val 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Volume</a:t>
          </a:r>
          <a:endParaRPr lang="pt-BR" sz="1600" b="1" kern="1200" dirty="0">
            <a:solidFill>
              <a:prstClr val="white"/>
            </a:solidFill>
            <a:latin typeface="Calibri"/>
            <a:ea typeface="+mn-ea"/>
            <a:cs typeface="+mn-cs"/>
          </a:endParaRPr>
        </a:p>
      </dsp:txBody>
      <dsp:txXfrm rot="10800000">
        <a:off x="5222213" y="1072578"/>
        <a:ext cx="2222767" cy="5911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20C165-0F54-485D-BE83-A9524200D5F9}">
      <dsp:nvSpPr>
        <dsp:cNvPr id="0" name=""/>
        <dsp:cNvSpPr/>
      </dsp:nvSpPr>
      <dsp:spPr>
        <a:xfrm>
          <a:off x="0" y="-38483"/>
          <a:ext cx="7694575" cy="655139"/>
        </a:xfrm>
        <a:prstGeom prst="roundRect">
          <a:avLst>
            <a:gd name="adj" fmla="val 10000"/>
          </a:avLst>
        </a:prstGeom>
        <a:solidFill>
          <a:srgbClr val="F2F2F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40FF0D-3DBB-4374-88B2-F028713640C5}">
      <dsp:nvSpPr>
        <dsp:cNvPr id="0" name=""/>
        <dsp:cNvSpPr/>
      </dsp:nvSpPr>
      <dsp:spPr>
        <a:xfrm>
          <a:off x="187942" y="0"/>
          <a:ext cx="2258074" cy="768829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56DB549-47AF-4A8A-A0A7-1115480EE787}">
      <dsp:nvSpPr>
        <dsp:cNvPr id="0" name=""/>
        <dsp:cNvSpPr/>
      </dsp:nvSpPr>
      <dsp:spPr>
        <a:xfrm rot="10800000">
          <a:off x="203072" y="764165"/>
          <a:ext cx="2258074" cy="436044"/>
        </a:xfrm>
        <a:prstGeom prst="round2SameRect">
          <a:avLst>
            <a:gd name="adj1" fmla="val 10500"/>
            <a:gd name="adj2" fmla="val 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/>
            <a:t>META Falta de Rede</a:t>
          </a:r>
        </a:p>
      </dsp:txBody>
      <dsp:txXfrm rot="10800000">
        <a:off x="216482" y="764165"/>
        <a:ext cx="2231254" cy="422634"/>
      </dsp:txXfrm>
    </dsp:sp>
    <dsp:sp modelId="{5E3695D9-8264-42AA-B4AF-9F857418BAF9}">
      <dsp:nvSpPr>
        <dsp:cNvPr id="0" name=""/>
        <dsp:cNvSpPr/>
      </dsp:nvSpPr>
      <dsp:spPr>
        <a:xfrm>
          <a:off x="2718250" y="21563"/>
          <a:ext cx="2258074" cy="768829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4A71C48-BE17-4E81-88C7-840EB128F818}">
      <dsp:nvSpPr>
        <dsp:cNvPr id="0" name=""/>
        <dsp:cNvSpPr/>
      </dsp:nvSpPr>
      <dsp:spPr>
        <a:xfrm rot="10800000">
          <a:off x="2718250" y="778125"/>
          <a:ext cx="2258074" cy="417432"/>
        </a:xfrm>
        <a:prstGeom prst="round2SameRect">
          <a:avLst>
            <a:gd name="adj1" fmla="val 10500"/>
            <a:gd name="adj2" fmla="val 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/>
            <a:t>META Complemento</a:t>
          </a:r>
        </a:p>
      </dsp:txBody>
      <dsp:txXfrm rot="10800000">
        <a:off x="2731087" y="778125"/>
        <a:ext cx="2232400" cy="404595"/>
      </dsp:txXfrm>
    </dsp:sp>
    <dsp:sp modelId="{FB9CD6A6-6AFD-46F7-AB8C-33CE1F733D24}">
      <dsp:nvSpPr>
        <dsp:cNvPr id="0" name=""/>
        <dsp:cNvSpPr/>
      </dsp:nvSpPr>
      <dsp:spPr>
        <a:xfrm>
          <a:off x="5202131" y="17173"/>
          <a:ext cx="2258074" cy="768829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36F385F-BC6A-4FEB-A211-737AC3538573}">
      <dsp:nvSpPr>
        <dsp:cNvPr id="0" name=""/>
        <dsp:cNvSpPr/>
      </dsp:nvSpPr>
      <dsp:spPr>
        <a:xfrm rot="10800000">
          <a:off x="5202131" y="764956"/>
          <a:ext cx="2258074" cy="434990"/>
        </a:xfrm>
        <a:prstGeom prst="round2SameRect">
          <a:avLst>
            <a:gd name="adj1" fmla="val 10500"/>
            <a:gd name="adj2" fmla="val 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/>
            <a:t>META </a:t>
          </a:r>
          <a:r>
            <a:rPr lang="pt-BR" sz="18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Volume</a:t>
          </a:r>
          <a:endParaRPr lang="pt-BR" sz="1600" b="1" kern="1200" dirty="0">
            <a:solidFill>
              <a:prstClr val="white"/>
            </a:solidFill>
            <a:latin typeface="Calibri"/>
            <a:ea typeface="+mn-ea"/>
            <a:cs typeface="+mn-cs"/>
          </a:endParaRPr>
        </a:p>
      </dsp:txBody>
      <dsp:txXfrm rot="10800000">
        <a:off x="5215508" y="764956"/>
        <a:ext cx="2231320" cy="4216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20C165-0F54-485D-BE83-A9524200D5F9}">
      <dsp:nvSpPr>
        <dsp:cNvPr id="0" name=""/>
        <dsp:cNvSpPr/>
      </dsp:nvSpPr>
      <dsp:spPr>
        <a:xfrm>
          <a:off x="0" y="-79424"/>
          <a:ext cx="7694575" cy="814986"/>
        </a:xfrm>
        <a:prstGeom prst="roundRect">
          <a:avLst>
            <a:gd name="adj" fmla="val 10000"/>
          </a:avLst>
        </a:prstGeom>
        <a:solidFill>
          <a:srgbClr val="F2F2F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40FF0D-3DBB-4374-88B2-F028713640C5}">
      <dsp:nvSpPr>
        <dsp:cNvPr id="0" name=""/>
        <dsp:cNvSpPr/>
      </dsp:nvSpPr>
      <dsp:spPr>
        <a:xfrm>
          <a:off x="230837" y="-73618"/>
          <a:ext cx="2260281" cy="956415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56DB549-47AF-4A8A-A0A7-1115480EE787}">
      <dsp:nvSpPr>
        <dsp:cNvPr id="0" name=""/>
        <dsp:cNvSpPr/>
      </dsp:nvSpPr>
      <dsp:spPr>
        <a:xfrm rot="10800000">
          <a:off x="207714" y="707482"/>
          <a:ext cx="2260281" cy="794846"/>
        </a:xfrm>
        <a:prstGeom prst="round2SameRect">
          <a:avLst>
            <a:gd name="adj1" fmla="val 10500"/>
            <a:gd name="adj2" fmla="val 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Inicial moeda 0,30</a:t>
          </a:r>
        </a:p>
      </dsp:txBody>
      <dsp:txXfrm rot="10800000">
        <a:off x="232158" y="707482"/>
        <a:ext cx="2211393" cy="770402"/>
      </dsp:txXfrm>
    </dsp:sp>
    <dsp:sp modelId="{5E3695D9-8264-42AA-B4AF-9F857418BAF9}">
      <dsp:nvSpPr>
        <dsp:cNvPr id="0" name=""/>
        <dsp:cNvSpPr/>
      </dsp:nvSpPr>
      <dsp:spPr>
        <a:xfrm>
          <a:off x="2717146" y="-73618"/>
          <a:ext cx="2260281" cy="956415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4A71C48-BE17-4E81-88C7-840EB128F818}">
      <dsp:nvSpPr>
        <dsp:cNvPr id="0" name=""/>
        <dsp:cNvSpPr/>
      </dsp:nvSpPr>
      <dsp:spPr>
        <a:xfrm rot="10800000">
          <a:off x="2717146" y="729754"/>
          <a:ext cx="2260281" cy="794846"/>
        </a:xfrm>
        <a:prstGeom prst="round2SameRect">
          <a:avLst>
            <a:gd name="adj1" fmla="val 10500"/>
            <a:gd name="adj2" fmla="val 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Moeda 1,43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(60,00 por atendimento)</a:t>
          </a:r>
        </a:p>
      </dsp:txBody>
      <dsp:txXfrm rot="10800000">
        <a:off x="2741590" y="729754"/>
        <a:ext cx="2211393" cy="770402"/>
      </dsp:txXfrm>
    </dsp:sp>
    <dsp:sp modelId="{FB9CD6A6-6AFD-46F7-AB8C-33CE1F733D24}">
      <dsp:nvSpPr>
        <dsp:cNvPr id="0" name=""/>
        <dsp:cNvSpPr/>
      </dsp:nvSpPr>
      <dsp:spPr>
        <a:xfrm>
          <a:off x="5203456" y="-73618"/>
          <a:ext cx="2260281" cy="956415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36F385F-BC6A-4FEB-A211-737AC3538573}">
      <dsp:nvSpPr>
        <dsp:cNvPr id="0" name=""/>
        <dsp:cNvSpPr/>
      </dsp:nvSpPr>
      <dsp:spPr>
        <a:xfrm rot="10800000">
          <a:off x="5192516" y="727997"/>
          <a:ext cx="2260281" cy="794846"/>
        </a:xfrm>
        <a:prstGeom prst="round2SameRect">
          <a:avLst>
            <a:gd name="adj1" fmla="val 10500"/>
            <a:gd name="adj2" fmla="val 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Inicial moeda 0,30</a:t>
          </a:r>
          <a:endParaRPr lang="pt-BR" sz="1600" b="1" kern="1200" dirty="0"/>
        </a:p>
      </dsp:txBody>
      <dsp:txXfrm rot="10800000">
        <a:off x="5216960" y="727997"/>
        <a:ext cx="2211393" cy="7704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07CEE2-CA2E-4C8C-A533-A7938AE3DEE2}">
      <dsp:nvSpPr>
        <dsp:cNvPr id="0" name=""/>
        <dsp:cNvSpPr/>
      </dsp:nvSpPr>
      <dsp:spPr>
        <a:xfrm rot="5400000">
          <a:off x="160228" y="1122358"/>
          <a:ext cx="1749162" cy="211439"/>
        </a:xfrm>
        <a:prstGeom prst="rect">
          <a:avLst/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5E6B13-D356-454A-82CF-3B7D72159487}">
      <dsp:nvSpPr>
        <dsp:cNvPr id="0" name=""/>
        <dsp:cNvSpPr/>
      </dsp:nvSpPr>
      <dsp:spPr>
        <a:xfrm>
          <a:off x="558528" y="13"/>
          <a:ext cx="2349325" cy="1409595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1º) Receber solicitação via protocolo</a:t>
          </a:r>
        </a:p>
      </dsp:txBody>
      <dsp:txXfrm>
        <a:off x="599814" y="41299"/>
        <a:ext cx="2266753" cy="1327023"/>
      </dsp:txXfrm>
    </dsp:sp>
    <dsp:sp modelId="{080A0A22-1A44-46BB-8A51-C74A0C330368}">
      <dsp:nvSpPr>
        <dsp:cNvPr id="0" name=""/>
        <dsp:cNvSpPr/>
      </dsp:nvSpPr>
      <dsp:spPr>
        <a:xfrm>
          <a:off x="1041225" y="2003356"/>
          <a:ext cx="3111771" cy="211439"/>
        </a:xfrm>
        <a:prstGeom prst="rect">
          <a:avLst/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F42334-7683-4031-949A-142A0FCA370B}">
      <dsp:nvSpPr>
        <dsp:cNvPr id="0" name=""/>
        <dsp:cNvSpPr/>
      </dsp:nvSpPr>
      <dsp:spPr>
        <a:xfrm>
          <a:off x="558528" y="1762007"/>
          <a:ext cx="2349325" cy="140959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2º) Conferir documentos</a:t>
          </a:r>
        </a:p>
      </dsp:txBody>
      <dsp:txXfrm>
        <a:off x="599814" y="1803293"/>
        <a:ext cx="2266753" cy="1327023"/>
      </dsp:txXfrm>
    </dsp:sp>
    <dsp:sp modelId="{BFD5C286-F36F-4E1B-B2E7-FD7180995274}">
      <dsp:nvSpPr>
        <dsp:cNvPr id="0" name=""/>
        <dsp:cNvSpPr/>
      </dsp:nvSpPr>
      <dsp:spPr>
        <a:xfrm rot="16200000">
          <a:off x="3284831" y="1122358"/>
          <a:ext cx="1749162" cy="211439"/>
        </a:xfrm>
        <a:prstGeom prst="rect">
          <a:avLst/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1D8FA4-A6F8-42BB-A0ED-E58359866350}">
      <dsp:nvSpPr>
        <dsp:cNvPr id="0" name=""/>
        <dsp:cNvSpPr/>
      </dsp:nvSpPr>
      <dsp:spPr>
        <a:xfrm>
          <a:off x="3683131" y="1762007"/>
          <a:ext cx="2349325" cy="1409595"/>
        </a:xfrm>
        <a:prstGeom prst="roundRect">
          <a:avLst>
            <a:gd name="adj" fmla="val 10000"/>
          </a:avLst>
        </a:prstGeom>
        <a:solidFill>
          <a:srgbClr val="EEE02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3º) Realizar a transcrição dos dados em sistema</a:t>
          </a:r>
        </a:p>
      </dsp:txBody>
      <dsp:txXfrm>
        <a:off x="3724417" y="1803293"/>
        <a:ext cx="2266753" cy="1327023"/>
      </dsp:txXfrm>
    </dsp:sp>
    <dsp:sp modelId="{C57F9045-6399-420B-AC63-D29280D8A390}">
      <dsp:nvSpPr>
        <dsp:cNvPr id="0" name=""/>
        <dsp:cNvSpPr/>
      </dsp:nvSpPr>
      <dsp:spPr>
        <a:xfrm>
          <a:off x="3683131" y="13"/>
          <a:ext cx="2349325" cy="1409595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4º Documentar as ações no protocolo e histórico</a:t>
          </a:r>
        </a:p>
      </dsp:txBody>
      <dsp:txXfrm>
        <a:off x="3724417" y="41299"/>
        <a:ext cx="2266753" cy="132702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07CEE2-CA2E-4C8C-A533-A7938AE3DEE2}">
      <dsp:nvSpPr>
        <dsp:cNvPr id="0" name=""/>
        <dsp:cNvSpPr/>
      </dsp:nvSpPr>
      <dsp:spPr>
        <a:xfrm rot="5400000">
          <a:off x="1565463" y="911691"/>
          <a:ext cx="1423190" cy="171784"/>
        </a:xfrm>
        <a:prstGeom prst="rect">
          <a:avLst/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5E6B13-D356-454A-82CF-3B7D72159487}">
      <dsp:nvSpPr>
        <dsp:cNvPr id="0" name=""/>
        <dsp:cNvSpPr/>
      </dsp:nvSpPr>
      <dsp:spPr>
        <a:xfrm>
          <a:off x="1891140" y="874"/>
          <a:ext cx="1908720" cy="1145232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1º Receber solicitação de treinamento via protocolo</a:t>
          </a:r>
        </a:p>
      </dsp:txBody>
      <dsp:txXfrm>
        <a:off x="1924683" y="34417"/>
        <a:ext cx="1841634" cy="1078146"/>
      </dsp:txXfrm>
    </dsp:sp>
    <dsp:sp modelId="{080A0A22-1A44-46BB-8A51-C74A0C330368}">
      <dsp:nvSpPr>
        <dsp:cNvPr id="0" name=""/>
        <dsp:cNvSpPr/>
      </dsp:nvSpPr>
      <dsp:spPr>
        <a:xfrm rot="5400000">
          <a:off x="1565463" y="2343232"/>
          <a:ext cx="1423190" cy="171784"/>
        </a:xfrm>
        <a:prstGeom prst="rect">
          <a:avLst/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F42334-7683-4031-949A-142A0FCA370B}">
      <dsp:nvSpPr>
        <dsp:cNvPr id="0" name=""/>
        <dsp:cNvSpPr/>
      </dsp:nvSpPr>
      <dsp:spPr>
        <a:xfrm>
          <a:off x="1891140" y="1432415"/>
          <a:ext cx="1908720" cy="1145232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2º Conferir agendamento em calendário.</a:t>
          </a:r>
        </a:p>
      </dsp:txBody>
      <dsp:txXfrm>
        <a:off x="1924683" y="1465958"/>
        <a:ext cx="1841634" cy="1078146"/>
      </dsp:txXfrm>
    </dsp:sp>
    <dsp:sp modelId="{BFD5C286-F36F-4E1B-B2E7-FD7180995274}">
      <dsp:nvSpPr>
        <dsp:cNvPr id="0" name=""/>
        <dsp:cNvSpPr/>
      </dsp:nvSpPr>
      <dsp:spPr>
        <a:xfrm>
          <a:off x="2281234" y="3059002"/>
          <a:ext cx="2530248" cy="171784"/>
        </a:xfrm>
        <a:prstGeom prst="rect">
          <a:avLst/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1D8FA4-A6F8-42BB-A0ED-E58359866350}">
      <dsp:nvSpPr>
        <dsp:cNvPr id="0" name=""/>
        <dsp:cNvSpPr/>
      </dsp:nvSpPr>
      <dsp:spPr>
        <a:xfrm>
          <a:off x="1891140" y="2863955"/>
          <a:ext cx="1908720" cy="114523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3º Repassar treinamento conforme a modalidade disponível na sala.</a:t>
          </a:r>
        </a:p>
      </dsp:txBody>
      <dsp:txXfrm>
        <a:off x="1924683" y="2897498"/>
        <a:ext cx="1841634" cy="1078146"/>
      </dsp:txXfrm>
    </dsp:sp>
    <dsp:sp modelId="{C6D10A17-971A-4FE6-9C81-5C569EA1A9E7}">
      <dsp:nvSpPr>
        <dsp:cNvPr id="0" name=""/>
        <dsp:cNvSpPr/>
      </dsp:nvSpPr>
      <dsp:spPr>
        <a:xfrm rot="16200000">
          <a:off x="4104062" y="2343232"/>
          <a:ext cx="1423190" cy="171784"/>
        </a:xfrm>
        <a:prstGeom prst="rect">
          <a:avLst/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7F9045-6399-420B-AC63-D29280D8A390}">
      <dsp:nvSpPr>
        <dsp:cNvPr id="0" name=""/>
        <dsp:cNvSpPr/>
      </dsp:nvSpPr>
      <dsp:spPr>
        <a:xfrm>
          <a:off x="4429738" y="2863955"/>
          <a:ext cx="1908720" cy="1145232"/>
        </a:xfrm>
        <a:prstGeom prst="roundRect">
          <a:avLst>
            <a:gd name="adj" fmla="val 10000"/>
          </a:avLst>
        </a:prstGeom>
        <a:solidFill>
          <a:srgbClr val="EEE02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4º Por fim direcionar termo para cadastro.</a:t>
          </a:r>
        </a:p>
      </dsp:txBody>
      <dsp:txXfrm>
        <a:off x="4463281" y="2897498"/>
        <a:ext cx="1841634" cy="1078146"/>
      </dsp:txXfrm>
    </dsp:sp>
    <dsp:sp modelId="{6EC5A7A0-258F-4D8D-91A3-CAA536F3B1C7}">
      <dsp:nvSpPr>
        <dsp:cNvPr id="0" name=""/>
        <dsp:cNvSpPr/>
      </dsp:nvSpPr>
      <dsp:spPr>
        <a:xfrm rot="16200000">
          <a:off x="4104062" y="911691"/>
          <a:ext cx="1423190" cy="171784"/>
        </a:xfrm>
        <a:prstGeom prst="rect">
          <a:avLst/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C51791-1708-460E-A4D6-DF64E2510038}">
      <dsp:nvSpPr>
        <dsp:cNvPr id="0" name=""/>
        <dsp:cNvSpPr/>
      </dsp:nvSpPr>
      <dsp:spPr>
        <a:xfrm>
          <a:off x="4429738" y="1432415"/>
          <a:ext cx="1908720" cy="1145232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Receber termo de confirmação do treinamento.</a:t>
          </a:r>
        </a:p>
      </dsp:txBody>
      <dsp:txXfrm>
        <a:off x="4463281" y="1465958"/>
        <a:ext cx="1841634" cy="1078146"/>
      </dsp:txXfrm>
    </dsp:sp>
    <dsp:sp modelId="{7C424841-3FB8-4EE8-87A0-B7F623A3325B}">
      <dsp:nvSpPr>
        <dsp:cNvPr id="0" name=""/>
        <dsp:cNvSpPr/>
      </dsp:nvSpPr>
      <dsp:spPr>
        <a:xfrm>
          <a:off x="4429738" y="874"/>
          <a:ext cx="1908720" cy="1145232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Atualizar ações via protocolo</a:t>
          </a:r>
        </a:p>
      </dsp:txBody>
      <dsp:txXfrm>
        <a:off x="4463281" y="34417"/>
        <a:ext cx="1841634" cy="107814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07CEE2-CA2E-4C8C-A533-A7938AE3DEE2}">
      <dsp:nvSpPr>
        <dsp:cNvPr id="0" name=""/>
        <dsp:cNvSpPr/>
      </dsp:nvSpPr>
      <dsp:spPr>
        <a:xfrm rot="5400000">
          <a:off x="-287966" y="1463946"/>
          <a:ext cx="2281844" cy="275561"/>
        </a:xfrm>
        <a:prstGeom prst="rect">
          <a:avLst/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5E6B13-D356-454A-82CF-3B7D72159487}">
      <dsp:nvSpPr>
        <dsp:cNvPr id="0" name=""/>
        <dsp:cNvSpPr/>
      </dsp:nvSpPr>
      <dsp:spPr>
        <a:xfrm>
          <a:off x="233345" y="2343"/>
          <a:ext cx="3061795" cy="1837077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1º Receber demandas via protocolo.</a:t>
          </a:r>
        </a:p>
      </dsp:txBody>
      <dsp:txXfrm>
        <a:off x="287151" y="56149"/>
        <a:ext cx="2954183" cy="1729465"/>
      </dsp:txXfrm>
    </dsp:sp>
    <dsp:sp modelId="{080A0A22-1A44-46BB-8A51-C74A0C330368}">
      <dsp:nvSpPr>
        <dsp:cNvPr id="0" name=""/>
        <dsp:cNvSpPr/>
      </dsp:nvSpPr>
      <dsp:spPr>
        <a:xfrm>
          <a:off x="860206" y="2612120"/>
          <a:ext cx="4057685" cy="275561"/>
        </a:xfrm>
        <a:prstGeom prst="rect">
          <a:avLst/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F42334-7683-4031-949A-142A0FCA370B}">
      <dsp:nvSpPr>
        <dsp:cNvPr id="0" name=""/>
        <dsp:cNvSpPr/>
      </dsp:nvSpPr>
      <dsp:spPr>
        <a:xfrm>
          <a:off x="233345" y="2298689"/>
          <a:ext cx="3061795" cy="183707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2º Analisar protocolo e identificar se seria: Validação ou Orientação </a:t>
          </a:r>
        </a:p>
      </dsp:txBody>
      <dsp:txXfrm>
        <a:off x="287151" y="2352495"/>
        <a:ext cx="2954183" cy="1729465"/>
      </dsp:txXfrm>
    </dsp:sp>
    <dsp:sp modelId="{BFD5C286-F36F-4E1B-B2E7-FD7180995274}">
      <dsp:nvSpPr>
        <dsp:cNvPr id="0" name=""/>
        <dsp:cNvSpPr/>
      </dsp:nvSpPr>
      <dsp:spPr>
        <a:xfrm rot="16200000">
          <a:off x="3784221" y="1463946"/>
          <a:ext cx="2281844" cy="275561"/>
        </a:xfrm>
        <a:prstGeom prst="rect">
          <a:avLst/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1D8FA4-A6F8-42BB-A0ED-E58359866350}">
      <dsp:nvSpPr>
        <dsp:cNvPr id="0" name=""/>
        <dsp:cNvSpPr/>
      </dsp:nvSpPr>
      <dsp:spPr>
        <a:xfrm>
          <a:off x="4305533" y="2298689"/>
          <a:ext cx="3061795" cy="1837077"/>
        </a:xfrm>
        <a:prstGeom prst="roundRect">
          <a:avLst>
            <a:gd name="adj" fmla="val 10000"/>
          </a:avLst>
        </a:prstGeom>
        <a:solidFill>
          <a:srgbClr val="EEE02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3º Aplicar orientação ou confirmações</a:t>
          </a:r>
        </a:p>
      </dsp:txBody>
      <dsp:txXfrm>
        <a:off x="4359339" y="2352495"/>
        <a:ext cx="2954183" cy="1729465"/>
      </dsp:txXfrm>
    </dsp:sp>
    <dsp:sp modelId="{7C424841-3FB8-4EE8-87A0-B7F623A3325B}">
      <dsp:nvSpPr>
        <dsp:cNvPr id="0" name=""/>
        <dsp:cNvSpPr/>
      </dsp:nvSpPr>
      <dsp:spPr>
        <a:xfrm>
          <a:off x="4305533" y="2343"/>
          <a:ext cx="3061795" cy="1837077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4º Documentar ações do protocolo</a:t>
          </a:r>
        </a:p>
      </dsp:txBody>
      <dsp:txXfrm>
        <a:off x="4359339" y="56149"/>
        <a:ext cx="2954183" cy="172946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07CEE2-CA2E-4C8C-A533-A7938AE3DEE2}">
      <dsp:nvSpPr>
        <dsp:cNvPr id="0" name=""/>
        <dsp:cNvSpPr/>
      </dsp:nvSpPr>
      <dsp:spPr>
        <a:xfrm rot="5400000">
          <a:off x="1173912" y="942704"/>
          <a:ext cx="1465912" cy="177027"/>
        </a:xfrm>
        <a:prstGeom prst="rect">
          <a:avLst/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5E6B13-D356-454A-82CF-3B7D72159487}">
      <dsp:nvSpPr>
        <dsp:cNvPr id="0" name=""/>
        <dsp:cNvSpPr/>
      </dsp:nvSpPr>
      <dsp:spPr>
        <a:xfrm>
          <a:off x="1508815" y="3734"/>
          <a:ext cx="1966971" cy="1180182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Receber a demanda via protocolo.</a:t>
          </a:r>
        </a:p>
      </dsp:txBody>
      <dsp:txXfrm>
        <a:off x="1543381" y="38300"/>
        <a:ext cx="1897839" cy="1111050"/>
      </dsp:txXfrm>
    </dsp:sp>
    <dsp:sp modelId="{5DFE2DEA-140B-42F1-8335-D3AFA4F9842D}">
      <dsp:nvSpPr>
        <dsp:cNvPr id="0" name=""/>
        <dsp:cNvSpPr/>
      </dsp:nvSpPr>
      <dsp:spPr>
        <a:xfrm rot="5400000">
          <a:off x="1173912" y="2417933"/>
          <a:ext cx="1465912" cy="177027"/>
        </a:xfrm>
        <a:prstGeom prst="rect">
          <a:avLst/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75E718-0BC7-44DF-B9BE-840B00F06C49}">
      <dsp:nvSpPr>
        <dsp:cNvPr id="0" name=""/>
        <dsp:cNvSpPr/>
      </dsp:nvSpPr>
      <dsp:spPr>
        <a:xfrm>
          <a:off x="1508815" y="1478963"/>
          <a:ext cx="1966971" cy="1180182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Analisar informações repassadas antes de realizar contato</a:t>
          </a:r>
        </a:p>
      </dsp:txBody>
      <dsp:txXfrm>
        <a:off x="1543381" y="1513529"/>
        <a:ext cx="1897839" cy="1111050"/>
      </dsp:txXfrm>
    </dsp:sp>
    <dsp:sp modelId="{BFD5C286-F36F-4E1B-B2E7-FD7180995274}">
      <dsp:nvSpPr>
        <dsp:cNvPr id="0" name=""/>
        <dsp:cNvSpPr/>
      </dsp:nvSpPr>
      <dsp:spPr>
        <a:xfrm>
          <a:off x="1911526" y="3155547"/>
          <a:ext cx="2606755" cy="177027"/>
        </a:xfrm>
        <a:prstGeom prst="rect">
          <a:avLst/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1D8FA4-A6F8-42BB-A0ED-E58359866350}">
      <dsp:nvSpPr>
        <dsp:cNvPr id="0" name=""/>
        <dsp:cNvSpPr/>
      </dsp:nvSpPr>
      <dsp:spPr>
        <a:xfrm>
          <a:off x="1508815" y="2954192"/>
          <a:ext cx="1966971" cy="118018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Realizar contato para filtrar insatisfações</a:t>
          </a:r>
        </a:p>
      </dsp:txBody>
      <dsp:txXfrm>
        <a:off x="1543381" y="2988758"/>
        <a:ext cx="1897839" cy="1111050"/>
      </dsp:txXfrm>
    </dsp:sp>
    <dsp:sp modelId="{C6D10A17-971A-4FE6-9C81-5C569EA1A9E7}">
      <dsp:nvSpPr>
        <dsp:cNvPr id="0" name=""/>
        <dsp:cNvSpPr/>
      </dsp:nvSpPr>
      <dsp:spPr>
        <a:xfrm rot="16200000">
          <a:off x="3789984" y="2417933"/>
          <a:ext cx="1465912" cy="177027"/>
        </a:xfrm>
        <a:prstGeom prst="rect">
          <a:avLst/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7F9045-6399-420B-AC63-D29280D8A390}">
      <dsp:nvSpPr>
        <dsp:cNvPr id="0" name=""/>
        <dsp:cNvSpPr/>
      </dsp:nvSpPr>
      <dsp:spPr>
        <a:xfrm>
          <a:off x="4124887" y="2954192"/>
          <a:ext cx="1966971" cy="1180182"/>
        </a:xfrm>
        <a:prstGeom prst="roundRect">
          <a:avLst>
            <a:gd name="adj" fmla="val 10000"/>
          </a:avLst>
        </a:prstGeom>
        <a:solidFill>
          <a:srgbClr val="EEE02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Trazer resposta e possíveis soluções para cada ponto citado pelo dentista</a:t>
          </a:r>
        </a:p>
      </dsp:txBody>
      <dsp:txXfrm>
        <a:off x="4159453" y="2988758"/>
        <a:ext cx="1897839" cy="1111050"/>
      </dsp:txXfrm>
    </dsp:sp>
    <dsp:sp modelId="{B6C51791-1708-460E-A4D6-DF64E2510038}">
      <dsp:nvSpPr>
        <dsp:cNvPr id="0" name=""/>
        <dsp:cNvSpPr/>
      </dsp:nvSpPr>
      <dsp:spPr>
        <a:xfrm>
          <a:off x="4124887" y="1478963"/>
          <a:ext cx="1966971" cy="1180182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Atualizar protocolo com informações.</a:t>
          </a:r>
        </a:p>
      </dsp:txBody>
      <dsp:txXfrm>
        <a:off x="4159453" y="1513529"/>
        <a:ext cx="1897839" cy="1111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D8008A-5B57-40CE-B001-D82055129A54}" type="datetimeFigureOut">
              <a:rPr lang="pt-BR" smtClean="0"/>
              <a:t>02/05/2023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3F9540-417E-4F4A-B409-85977FBE45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6122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3F9540-417E-4F4A-B409-85977FBE45F9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6454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3F9540-417E-4F4A-B409-85977FBE45F9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7579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3F9540-417E-4F4A-B409-85977FBE45F9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2782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17B91-32D6-40C2-A216-6B2F5F7D39F5}" type="datetimeFigureOut">
              <a:rPr lang="pt-BR" smtClean="0"/>
              <a:t>02/05/2023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CB3BA-34DC-46C0-B6C7-D11F482135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2387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17B91-32D6-40C2-A216-6B2F5F7D39F5}" type="datetimeFigureOut">
              <a:rPr lang="pt-BR" smtClean="0"/>
              <a:t>02/05/2023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CB3BA-34DC-46C0-B6C7-D11F482135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0728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17B91-32D6-40C2-A216-6B2F5F7D39F5}" type="datetimeFigureOut">
              <a:rPr lang="pt-BR" smtClean="0"/>
              <a:t>02/05/2023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CB3BA-34DC-46C0-B6C7-D11F482135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0358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17B91-32D6-40C2-A216-6B2F5F7D39F5}" type="datetimeFigureOut">
              <a:rPr lang="pt-BR" smtClean="0"/>
              <a:t>02/05/2023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CB3BA-34DC-46C0-B6C7-D11F482135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5529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17B91-32D6-40C2-A216-6B2F5F7D39F5}" type="datetimeFigureOut">
              <a:rPr lang="pt-BR" smtClean="0"/>
              <a:t>02/05/2023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CB3BA-34DC-46C0-B6C7-D11F482135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5320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17B91-32D6-40C2-A216-6B2F5F7D39F5}" type="datetimeFigureOut">
              <a:rPr lang="pt-BR" smtClean="0"/>
              <a:t>02/05/2023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CB3BA-34DC-46C0-B6C7-D11F482135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6047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17B91-32D6-40C2-A216-6B2F5F7D39F5}" type="datetimeFigureOut">
              <a:rPr lang="pt-BR" smtClean="0"/>
              <a:t>02/05/2023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CB3BA-34DC-46C0-B6C7-D11F482135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977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17B91-32D6-40C2-A216-6B2F5F7D39F5}" type="datetimeFigureOut">
              <a:rPr lang="pt-BR" smtClean="0"/>
              <a:t>02/05/2023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CB3BA-34DC-46C0-B6C7-D11F482135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1031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17B91-32D6-40C2-A216-6B2F5F7D39F5}" type="datetimeFigureOut">
              <a:rPr lang="pt-BR" smtClean="0"/>
              <a:t>02/05/2023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CB3BA-34DC-46C0-B6C7-D11F482135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1420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17B91-32D6-40C2-A216-6B2F5F7D39F5}" type="datetimeFigureOut">
              <a:rPr lang="pt-BR" smtClean="0"/>
              <a:t>02/05/2023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CB3BA-34DC-46C0-B6C7-D11F482135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1373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17B91-32D6-40C2-A216-6B2F5F7D39F5}" type="datetimeFigureOut">
              <a:rPr lang="pt-BR" smtClean="0"/>
              <a:t>02/05/2023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CB3BA-34DC-46C0-B6C7-D11F482135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2754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17B91-32D6-40C2-A216-6B2F5F7D39F5}" type="datetimeFigureOut">
              <a:rPr lang="pt-BR" smtClean="0"/>
              <a:t>02/05/2023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CB3BA-34DC-46C0-B6C7-D11F482135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7074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6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3.png"/><Relationship Id="rId12" Type="http://schemas.microsoft.com/office/2007/relationships/hdphoto" Target="../media/hdphoto12.wdp"/><Relationship Id="rId2" Type="http://schemas.openxmlformats.org/officeDocument/2006/relationships/diagramData" Target="../diagrams/data5.xml"/><Relationship Id="rId16" Type="http://schemas.microsoft.com/office/2007/relationships/hdphoto" Target="../media/hdphoto14.wdp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11" Type="http://schemas.openxmlformats.org/officeDocument/2006/relationships/image" Target="../media/image15.png"/><Relationship Id="rId5" Type="http://schemas.openxmlformats.org/officeDocument/2006/relationships/diagramColors" Target="../diagrams/colors5.xml"/><Relationship Id="rId15" Type="http://schemas.openxmlformats.org/officeDocument/2006/relationships/image" Target="../media/image17.png"/><Relationship Id="rId10" Type="http://schemas.microsoft.com/office/2007/relationships/hdphoto" Target="../media/hdphoto11.wdp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14.png"/><Relationship Id="rId14" Type="http://schemas.microsoft.com/office/2007/relationships/hdphoto" Target="../media/hdphoto13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microsoft.com/office/2007/relationships/hdphoto" Target="../media/hdphoto5.wdp"/><Relationship Id="rId18" Type="http://schemas.openxmlformats.org/officeDocument/2006/relationships/image" Target="../media/image21.png"/><Relationship Id="rId3" Type="http://schemas.openxmlformats.org/officeDocument/2006/relationships/diagramData" Target="../diagrams/data6.xml"/><Relationship Id="rId21" Type="http://schemas.microsoft.com/office/2007/relationships/hdphoto" Target="../media/hdphoto19.wdp"/><Relationship Id="rId7" Type="http://schemas.microsoft.com/office/2007/relationships/diagramDrawing" Target="../diagrams/drawing6.xml"/><Relationship Id="rId12" Type="http://schemas.openxmlformats.org/officeDocument/2006/relationships/image" Target="../media/image8.png"/><Relationship Id="rId17" Type="http://schemas.microsoft.com/office/2007/relationships/hdphoto" Target="../media/hdphoto17.wdp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11" Type="http://schemas.microsoft.com/office/2007/relationships/hdphoto" Target="../media/hdphoto15.wdp"/><Relationship Id="rId5" Type="http://schemas.openxmlformats.org/officeDocument/2006/relationships/diagramQuickStyle" Target="../diagrams/quickStyle6.xml"/><Relationship Id="rId15" Type="http://schemas.microsoft.com/office/2007/relationships/hdphoto" Target="../media/hdphoto16.wdp"/><Relationship Id="rId10" Type="http://schemas.openxmlformats.org/officeDocument/2006/relationships/image" Target="../media/image18.png"/><Relationship Id="rId19" Type="http://schemas.microsoft.com/office/2007/relationships/hdphoto" Target="../media/hdphoto18.wdp"/><Relationship Id="rId4" Type="http://schemas.openxmlformats.org/officeDocument/2006/relationships/diagramLayout" Target="../diagrams/layout6.xml"/><Relationship Id="rId9" Type="http://schemas.microsoft.com/office/2007/relationships/hdphoto" Target="../media/hdphoto1.wdp"/><Relationship Id="rId1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microsoft.com/office/2007/relationships/hdphoto" Target="../media/hdphoto7.wdp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openxmlformats.org/officeDocument/2006/relationships/image" Target="../media/image10.png"/><Relationship Id="rId17" Type="http://schemas.microsoft.com/office/2007/relationships/hdphoto" Target="../media/hdphoto19.wdp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7.xml"/><Relationship Id="rId11" Type="http://schemas.microsoft.com/office/2007/relationships/hdphoto" Target="../media/hdphoto15.wdp"/><Relationship Id="rId5" Type="http://schemas.openxmlformats.org/officeDocument/2006/relationships/diagramQuickStyle" Target="../diagrams/quickStyle7.xml"/><Relationship Id="rId15" Type="http://schemas.microsoft.com/office/2007/relationships/hdphoto" Target="../media/hdphoto20.wdp"/><Relationship Id="rId10" Type="http://schemas.openxmlformats.org/officeDocument/2006/relationships/image" Target="../media/image18.png"/><Relationship Id="rId4" Type="http://schemas.openxmlformats.org/officeDocument/2006/relationships/diagramLayout" Target="../diagrams/layout7.xml"/><Relationship Id="rId9" Type="http://schemas.microsoft.com/office/2007/relationships/hdphoto" Target="../media/hdphoto1.wdp"/><Relationship Id="rId1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23.png"/><Relationship Id="rId18" Type="http://schemas.microsoft.com/office/2007/relationships/hdphoto" Target="../media/hdphoto19.wdp"/><Relationship Id="rId3" Type="http://schemas.openxmlformats.org/officeDocument/2006/relationships/diagramLayout" Target="../diagrams/layout8.xml"/><Relationship Id="rId7" Type="http://schemas.openxmlformats.org/officeDocument/2006/relationships/image" Target="../media/image3.png"/><Relationship Id="rId12" Type="http://schemas.microsoft.com/office/2007/relationships/hdphoto" Target="../media/hdphoto7.wdp"/><Relationship Id="rId17" Type="http://schemas.openxmlformats.org/officeDocument/2006/relationships/image" Target="../media/image22.png"/><Relationship Id="rId2" Type="http://schemas.openxmlformats.org/officeDocument/2006/relationships/diagramData" Target="../diagrams/data8.xml"/><Relationship Id="rId16" Type="http://schemas.microsoft.com/office/2007/relationships/hdphoto" Target="../media/hdphoto21.wdp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8.xml"/><Relationship Id="rId11" Type="http://schemas.openxmlformats.org/officeDocument/2006/relationships/image" Target="../media/image10.png"/><Relationship Id="rId5" Type="http://schemas.openxmlformats.org/officeDocument/2006/relationships/diagramColors" Target="../diagrams/colors8.xml"/><Relationship Id="rId15" Type="http://schemas.openxmlformats.org/officeDocument/2006/relationships/image" Target="../media/image24.png"/><Relationship Id="rId10" Type="http://schemas.microsoft.com/office/2007/relationships/hdphoto" Target="../media/hdphoto15.wdp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18.png"/><Relationship Id="rId14" Type="http://schemas.microsoft.com/office/2007/relationships/hdphoto" Target="../media/hdphoto20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microsoft.com/office/2007/relationships/hdphoto" Target="../media/hdphoto2.wdp"/><Relationship Id="rId4" Type="http://schemas.openxmlformats.org/officeDocument/2006/relationships/diagramData" Target="../diagrams/data1.xml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diagramColors" Target="../diagrams/colors3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2.xml"/><Relationship Id="rId12" Type="http://schemas.openxmlformats.org/officeDocument/2006/relationships/diagramQuickStyle" Target="../diagrams/quickStyl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2.xml"/><Relationship Id="rId11" Type="http://schemas.openxmlformats.org/officeDocument/2006/relationships/diagramLayout" Target="../diagrams/layout3.xml"/><Relationship Id="rId5" Type="http://schemas.openxmlformats.org/officeDocument/2006/relationships/diagramData" Target="../diagrams/data2.xml"/><Relationship Id="rId10" Type="http://schemas.openxmlformats.org/officeDocument/2006/relationships/diagramData" Target="../diagrams/data3.xml"/><Relationship Id="rId4" Type="http://schemas.microsoft.com/office/2007/relationships/hdphoto" Target="../media/hdphoto1.wdp"/><Relationship Id="rId9" Type="http://schemas.microsoft.com/office/2007/relationships/diagramDrawing" Target="../diagrams/drawing2.xml"/><Relationship Id="rId14" Type="http://schemas.microsoft.com/office/2007/relationships/diagramDrawing" Target="../diagrams/drawing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microsoft.com/office/2007/relationships/hdphoto" Target="../media/hdphoto1.wdp"/><Relationship Id="rId7" Type="http://schemas.openxmlformats.org/officeDocument/2006/relationships/diagramColors" Target="../diagrams/colors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7.wdp"/><Relationship Id="rId1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microsoft.com/office/2007/relationships/hdphoto" Target="../media/hdphoto4.wdp"/><Relationship Id="rId12" Type="http://schemas.openxmlformats.org/officeDocument/2006/relationships/image" Target="../media/image10.png"/><Relationship Id="rId17" Type="http://schemas.microsoft.com/office/2007/relationships/hdphoto" Target="../media/hdphoto9.wdp"/><Relationship Id="rId2" Type="http://schemas.openxmlformats.org/officeDocument/2006/relationships/image" Target="../media/image3.pn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5" Type="http://schemas.microsoft.com/office/2007/relationships/hdphoto" Target="../media/hdphoto8.wdp"/><Relationship Id="rId10" Type="http://schemas.openxmlformats.org/officeDocument/2006/relationships/image" Target="../media/image9.png"/><Relationship Id="rId19" Type="http://schemas.microsoft.com/office/2007/relationships/hdphoto" Target="../media/hdphoto10.wdp"/><Relationship Id="rId4" Type="http://schemas.openxmlformats.org/officeDocument/2006/relationships/image" Target="../media/image6.png"/><Relationship Id="rId9" Type="http://schemas.microsoft.com/office/2007/relationships/hdphoto" Target="../media/hdphoto5.wdp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3025F3C9-6468-4580-B42F-6D948A211E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824832"/>
            <a:ext cx="8062664" cy="1298169"/>
          </a:xfrm>
        </p:spPr>
        <p:txBody>
          <a:bodyPr/>
          <a:lstStyle/>
          <a:p>
            <a:r>
              <a:rPr lang="pt-BR" dirty="0"/>
              <a:t> </a:t>
            </a: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EEB274AD-8D78-48F9-AD86-C673EEB784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513691"/>
            <a:ext cx="6400800" cy="1460500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AC6F7AC-C4BC-46D8-B5F0-C06FAA6599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316427"/>
            <a:ext cx="4932040" cy="108214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DD4405A8-2C6B-4609-8F0F-9053CD3F89C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00" b="95600" l="5200" r="92400">
                        <a14:foregroundMark x1="5600" y1="53600" x2="5600" y2="53600"/>
                        <a14:foregroundMark x1="45200" y1="22400" x2="45200" y2="22400"/>
                        <a14:foregroundMark x1="50400" y1="26000" x2="50400" y2="26000"/>
                        <a14:foregroundMark x1="40800" y1="6800" x2="40800" y2="6800"/>
                        <a14:foregroundMark x1="92400" y1="36000" x2="92400" y2="36000"/>
                        <a14:foregroundMark x1="38400" y1="2000" x2="38400" y2="2000"/>
                        <a14:foregroundMark x1="6800" y1="45600" x2="6800" y2="45600"/>
                        <a14:foregroundMark x1="53600" y1="66000" x2="53600" y2="66000"/>
                        <a14:foregroundMark x1="59600" y1="95600" x2="59600" y2="95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165" y="265212"/>
            <a:ext cx="651270" cy="60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864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3025F3C9-6468-4580-B42F-6D948A211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5212"/>
            <a:ext cx="8229600" cy="952500"/>
          </a:xfrm>
        </p:spPr>
        <p:txBody>
          <a:bodyPr/>
          <a:lstStyle/>
          <a:p>
            <a:r>
              <a:rPr lang="pt-BR" dirty="0"/>
              <a:t> 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79CC0B13-ECA7-472D-B6E3-B6EC75F8483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44500649"/>
              </p:ext>
            </p:extLst>
          </p:nvPr>
        </p:nvGraphicFramePr>
        <p:xfrm>
          <a:off x="1331640" y="1630100"/>
          <a:ext cx="6590985" cy="3171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Imagem 7">
            <a:extLst>
              <a:ext uri="{FF2B5EF4-FFF2-40B4-BE49-F238E27FC236}">
                <a16:creationId xmlns:a16="http://schemas.microsoft.com/office/drawing/2014/main" id="{DD4405A8-2C6B-4609-8F0F-9053CD3F89C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000" b="95600" l="5200" r="92400">
                        <a14:foregroundMark x1="5600" y1="53600" x2="5600" y2="53600"/>
                        <a14:foregroundMark x1="45200" y1="22400" x2="45200" y2="22400"/>
                        <a14:foregroundMark x1="50400" y1="26000" x2="50400" y2="26000"/>
                        <a14:foregroundMark x1="40800" y1="6800" x2="40800" y2="6800"/>
                        <a14:foregroundMark x1="92400" y1="36000" x2="92400" y2="36000"/>
                        <a14:foregroundMark x1="38400" y1="2000" x2="38400" y2="2000"/>
                        <a14:foregroundMark x1="6800" y1="45600" x2="6800" y2="45600"/>
                        <a14:foregroundMark x1="53600" y1="66000" x2="53600" y2="66000"/>
                        <a14:foregroundMark x1="59600" y1="95600" x2="59600" y2="95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165" y="265212"/>
            <a:ext cx="651270" cy="603484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5D29FDEA-9E65-4282-9DDA-8A5D3932DF19}"/>
              </a:ext>
            </a:extLst>
          </p:cNvPr>
          <p:cNvSpPr txBox="1"/>
          <p:nvPr/>
        </p:nvSpPr>
        <p:spPr>
          <a:xfrm>
            <a:off x="1547664" y="465267"/>
            <a:ext cx="6048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Processos – Setor de Cadastro</a:t>
            </a:r>
          </a:p>
        </p:txBody>
      </p:sp>
      <p:pic>
        <p:nvPicPr>
          <p:cNvPr id="2052" name="Picture 4" descr="Homem de negócios do pictograma que trabalha no computador. vetor cartazes  para a parede • posters pessoas que trabalham, tela de computador,  empresário | myloview.com.br">
            <a:extLst>
              <a:ext uri="{FF2B5EF4-FFF2-40B4-BE49-F238E27FC236}">
                <a16:creationId xmlns:a16="http://schemas.microsoft.com/office/drawing/2014/main" id="{F32C0E91-0853-44B8-B6B1-BE202DF52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60444" y1="24889" x2="60444" y2="24889"/>
                        <a14:foregroundMark x1="69778" y1="42222" x2="69778" y2="42222"/>
                        <a14:foregroundMark x1="75111" y1="56889" x2="75111" y2="56889"/>
                        <a14:foregroundMark x1="42667" y1="75111" x2="42667" y2="75111"/>
                        <a14:foregroundMark x1="25778" y1="44444" x2="25778" y2="44444"/>
                        <a14:foregroundMark x1="68889" y1="70667" x2="68889" y2="70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5125" y="1828314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Vetores de Verificar O Documento Caneta De Exploração Do Homem De Negócios  Estilo De Ilustração Design Plano e mais imagens de Lápis - iStock">
            <a:extLst>
              <a:ext uri="{FF2B5EF4-FFF2-40B4-BE49-F238E27FC236}">
                <a16:creationId xmlns:a16="http://schemas.microsoft.com/office/drawing/2014/main" id="{C22E823E-5D6D-4F15-A115-A6A17E95C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61" b="99902" l="9961" r="98828">
                        <a14:foregroundMark x1="78418" y1="81348" x2="78418" y2="81348"/>
                        <a14:foregroundMark x1="75781" y1="80859" x2="75781" y2="80859"/>
                        <a14:foregroundMark x1="78418" y1="86035" x2="78418" y2="86035"/>
                        <a14:foregroundMark x1="63281" y1="80859" x2="78223" y2="99902"/>
                        <a14:foregroundMark x1="63281" y1="80371" x2="71484" y2="75879"/>
                        <a14:foregroundMark x1="71484" y1="75879" x2="63379" y2="79688"/>
                        <a14:foregroundMark x1="63379" y1="79688" x2="73926" y2="73438"/>
                        <a14:foregroundMark x1="73926" y1="73438" x2="98828" y2="999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88100"/>
            <a:ext cx="1032962" cy="103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Ícone De Digitação Do Teclado, Estilo De Contorno Ilustração do Vetor -  Ilustração de homem, rato: 163520258">
            <a:extLst>
              <a:ext uri="{FF2B5EF4-FFF2-40B4-BE49-F238E27FC236}">
                <a16:creationId xmlns:a16="http://schemas.microsoft.com/office/drawing/2014/main" id="{710AB6AA-23AA-4BD6-BEE1-5308F990F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778" b="89778" l="5778" r="93333">
                        <a14:foregroundMark x1="5778" y1="64000" x2="5778" y2="64000"/>
                        <a14:foregroundMark x1="14667" y1="37778" x2="14667" y2="37778"/>
                        <a14:foregroundMark x1="15111" y1="46222" x2="15111" y2="46222"/>
                        <a14:foregroundMark x1="24000" y1="39556" x2="24000" y2="39556"/>
                        <a14:foregroundMark x1="24000" y1="47111" x2="24000" y2="47111"/>
                        <a14:foregroundMark x1="33333" y1="38222" x2="33333" y2="38222"/>
                        <a14:foregroundMark x1="43111" y1="39556" x2="43111" y2="39556"/>
                        <a14:foregroundMark x1="42667" y1="46222" x2="42667" y2="46222"/>
                        <a14:foregroundMark x1="42667" y1="54667" x2="42667" y2="54667"/>
                        <a14:foregroundMark x1="46667" y1="55111" x2="46667" y2="55111"/>
                        <a14:foregroundMark x1="46667" y1="46222" x2="46667" y2="46222"/>
                        <a14:foregroundMark x1="46667" y1="39556" x2="46667" y2="39556"/>
                        <a14:foregroundMark x1="56444" y1="40000" x2="56444" y2="40000"/>
                        <a14:foregroundMark x1="56000" y1="47111" x2="56000" y2="47111"/>
                        <a14:foregroundMark x1="61333" y1="53778" x2="61333" y2="53778"/>
                        <a14:foregroundMark x1="65333" y1="55111" x2="65333" y2="55111"/>
                        <a14:foregroundMark x1="65333" y1="47111" x2="65333" y2="47111"/>
                        <a14:foregroundMark x1="65333" y1="39111" x2="65333" y2="39111"/>
                        <a14:foregroundMark x1="74222" y1="39111" x2="74222" y2="39111"/>
                        <a14:foregroundMark x1="84444" y1="39111" x2="84444" y2="39111"/>
                        <a14:foregroundMark x1="89778" y1="45778" x2="89778" y2="45778"/>
                        <a14:foregroundMark x1="93333" y1="70667" x2="93333" y2="70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928" y="3687190"/>
            <a:ext cx="933872" cy="933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Vetores de Concluir e mais imagens de Afazeres Domésticos - iStock">
            <a:extLst>
              <a:ext uri="{FF2B5EF4-FFF2-40B4-BE49-F238E27FC236}">
                <a16:creationId xmlns:a16="http://schemas.microsoft.com/office/drawing/2014/main" id="{6387ACED-6212-42A6-873A-7F3FC8E08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foregroundMark x1="59556" y1="46222" x2="59556" y2="46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872688"/>
            <a:ext cx="984812" cy="98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291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3025F3C9-6468-4580-B42F-6D948A211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5212"/>
            <a:ext cx="8229600" cy="952500"/>
          </a:xfrm>
        </p:spPr>
        <p:txBody>
          <a:bodyPr/>
          <a:lstStyle/>
          <a:p>
            <a:r>
              <a:rPr lang="pt-BR" dirty="0"/>
              <a:t> 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79CC0B13-ECA7-472D-B6E3-B6EC75F8483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1834124"/>
              </p:ext>
            </p:extLst>
          </p:nvPr>
        </p:nvGraphicFramePr>
        <p:xfrm>
          <a:off x="457200" y="1239669"/>
          <a:ext cx="8229600" cy="4010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Imagem 7">
            <a:extLst>
              <a:ext uri="{FF2B5EF4-FFF2-40B4-BE49-F238E27FC236}">
                <a16:creationId xmlns:a16="http://schemas.microsoft.com/office/drawing/2014/main" id="{DD4405A8-2C6B-4609-8F0F-9053CD3F89C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000" b="95600" l="5200" r="92400">
                        <a14:foregroundMark x1="5600" y1="53600" x2="5600" y2="53600"/>
                        <a14:foregroundMark x1="45200" y1="22400" x2="45200" y2="22400"/>
                        <a14:foregroundMark x1="50400" y1="26000" x2="50400" y2="26000"/>
                        <a14:foregroundMark x1="40800" y1="6800" x2="40800" y2="6800"/>
                        <a14:foregroundMark x1="92400" y1="36000" x2="92400" y2="36000"/>
                        <a14:foregroundMark x1="38400" y1="2000" x2="38400" y2="2000"/>
                        <a14:foregroundMark x1="6800" y1="45600" x2="6800" y2="45600"/>
                        <a14:foregroundMark x1="53600" y1="66000" x2="53600" y2="66000"/>
                        <a14:foregroundMark x1="59600" y1="95600" x2="59600" y2="95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165" y="265212"/>
            <a:ext cx="651270" cy="603484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5D29FDEA-9E65-4282-9DDA-8A5D3932DF19}"/>
              </a:ext>
            </a:extLst>
          </p:cNvPr>
          <p:cNvSpPr txBox="1"/>
          <p:nvPr/>
        </p:nvSpPr>
        <p:spPr>
          <a:xfrm>
            <a:off x="1547664" y="465267"/>
            <a:ext cx="6048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Processos – Setor de Treinamento</a:t>
            </a:r>
          </a:p>
        </p:txBody>
      </p:sp>
      <p:pic>
        <p:nvPicPr>
          <p:cNvPr id="6" name="Picture 4" descr="Homem de negócios do pictograma que trabalha no computador. vetor cartazes  para a parede • posters pessoas que trabalham, tela de computador,  empresário | myloview.com.br">
            <a:extLst>
              <a:ext uri="{FF2B5EF4-FFF2-40B4-BE49-F238E27FC236}">
                <a16:creationId xmlns:a16="http://schemas.microsoft.com/office/drawing/2014/main" id="{440025F5-D3CF-4CDC-B3C9-49EC996F0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0444" y1="24889" x2="60444" y2="24889"/>
                        <a14:foregroundMark x1="69778" y1="42222" x2="69778" y2="42222"/>
                        <a14:foregroundMark x1="75111" y1="56889" x2="75111" y2="56889"/>
                        <a14:foregroundMark x1="42667" y1="75111" x2="42667" y2="75111"/>
                        <a14:foregroundMark x1="25778" y1="44444" x2="25778" y2="44444"/>
                        <a14:foregroundMark x1="68889" y1="70667" x2="68889" y2="70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5616" y="1401973"/>
            <a:ext cx="833015" cy="83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2" descr="ícone Do Relógio Do Calendário De Agendamento Ilustração do Vetor -  Ilustração de conceito, continue: 203314466">
            <a:extLst>
              <a:ext uri="{FF2B5EF4-FFF2-40B4-BE49-F238E27FC236}">
                <a16:creationId xmlns:a16="http://schemas.microsoft.com/office/drawing/2014/main" id="{C862A8D2-106A-4873-A07C-3A7778418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31000" y1="43846" x2="31000" y2="43846"/>
                        <a14:foregroundMark x1="44375" y1="44487" x2="44375" y2="44487"/>
                        <a14:foregroundMark x1="44500" y1="57949" x2="44500" y2="57949"/>
                        <a14:foregroundMark x1="29500" y1="57308" x2="29500" y2="57308"/>
                        <a14:foregroundMark x1="59875" y1="42564" x2="59875" y2="42564"/>
                        <a14:foregroundMark x1="59875" y1="20128" x2="59875" y2="20128"/>
                        <a14:foregroundMark x1="28875" y1="20000" x2="28875" y2="20000"/>
                        <a14:foregroundMark x1="68000" y1="63333" x2="68000" y2="6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456" y="2807735"/>
            <a:ext cx="896264" cy="873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Treinamento PNG Images | Vetores e arquivos PSD | Download grátis em Pngtree">
            <a:extLst>
              <a:ext uri="{FF2B5EF4-FFF2-40B4-BE49-F238E27FC236}">
                <a16:creationId xmlns:a16="http://schemas.microsoft.com/office/drawing/2014/main" id="{A2D3C507-0BF5-40D6-89A1-D0386E17D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>
                        <a14:foregroundMark x1="48444" y1="33778" x2="48444" y2="33778"/>
                        <a14:foregroundMark x1="48000" y1="22222" x2="48000" y2="22222"/>
                        <a14:foregroundMark x1="61333" y1="26667" x2="61333" y2="26667"/>
                        <a14:foregroundMark x1="70222" y1="34667" x2="70222" y2="34667"/>
                        <a14:foregroundMark x1="74222" y1="37333" x2="74222" y2="37333"/>
                        <a14:foregroundMark x1="80444" y1="38222" x2="84444" y2="36889"/>
                        <a14:foregroundMark x1="87556" y1="48889" x2="74667" y2="23556"/>
                        <a14:foregroundMark x1="74667" y1="23556" x2="80444" y2="52889"/>
                        <a14:foregroundMark x1="80444" y1="52889" x2="54667" y2="80000"/>
                        <a14:foregroundMark x1="54667" y1="80000" x2="18222" y2="68000"/>
                        <a14:foregroundMark x1="18222" y1="68000" x2="30667" y2="42222"/>
                        <a14:foregroundMark x1="30667" y1="42222" x2="55111" y2="20000"/>
                        <a14:foregroundMark x1="55111" y1="20000" x2="56000" y2="18222"/>
                        <a14:foregroundMark x1="56889" y1="17778" x2="76444" y2="24444"/>
                        <a14:foregroundMark x1="75111" y1="24444" x2="88889" y2="29333"/>
                        <a14:foregroundMark x1="88889" y1="48889" x2="88889" y2="31111"/>
                        <a14:foregroundMark x1="81778" y1="54222" x2="87556" y2="55111"/>
                        <a14:foregroundMark x1="88889" y1="54222" x2="88889" y2="32000"/>
                        <a14:foregroundMark x1="88000" y1="25778" x2="73778" y2="20889"/>
                        <a14:foregroundMark x1="75556" y1="19556" x2="63556" y2="17778"/>
                        <a14:foregroundMark x1="61333" y1="15556" x2="52000" y2="14222"/>
                        <a14:foregroundMark x1="20444" y1="68889" x2="17333" y2="49778"/>
                        <a14:foregroundMark x1="16000" y1="69333" x2="43556" y2="84889"/>
                        <a14:foregroundMark x1="13778" y1="70222" x2="40000" y2="89778"/>
                        <a14:foregroundMark x1="40000" y1="89778" x2="41778" y2="89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568" y="4120756"/>
            <a:ext cx="1456296" cy="1456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etores de Vetor De Papel Página Ícone De Documento e mais imagens de  Branco - iStock">
            <a:extLst>
              <a:ext uri="{FF2B5EF4-FFF2-40B4-BE49-F238E27FC236}">
                <a16:creationId xmlns:a16="http://schemas.microsoft.com/office/drawing/2014/main" id="{0D6C5A12-1206-46A1-A46A-FADCBB5D0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>
                        <a14:foregroundMark x1="59556" y1="44889" x2="59556" y2="44889"/>
                        <a14:foregroundMark x1="48000" y1="44444" x2="48000" y2="44444"/>
                        <a14:foregroundMark x1="52000" y1="52889" x2="52000" y2="52889"/>
                        <a14:foregroundMark x1="55556" y1="59556" x2="55556" y2="59556"/>
                        <a14:foregroundMark x1="56889" y1="68444" x2="56889" y2="68444"/>
                        <a14:backgroundMark x1="50667" y1="44889" x2="50667" y2="44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759" y="4225652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O empresário envia ou recebe feedback positivo ou responde por e-mail.  envelope e documento em uma tela. obtenção ou envio de novos emails. | Vetor  Premium">
            <a:extLst>
              <a:ext uri="{FF2B5EF4-FFF2-40B4-BE49-F238E27FC236}">
                <a16:creationId xmlns:a16="http://schemas.microsoft.com/office/drawing/2014/main" id="{FB403804-1A46-4D77-8626-324E5CF19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346" b="98598" l="1277" r="98723">
                        <a14:foregroundMark x1="2553" y1="95794" x2="26809" y2="84579"/>
                        <a14:foregroundMark x1="26809" y1="84579" x2="1277" y2="97196"/>
                        <a14:foregroundMark x1="1277" y1="97196" x2="1702" y2="96729"/>
                        <a14:foregroundMark x1="74894" y1="85514" x2="98723" y2="98598"/>
                        <a14:foregroundMark x1="98723" y1="98598" x2="77021" y2="850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887712"/>
            <a:ext cx="864096" cy="78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Vetores de Concluir e mais imagens de Afazeres Domésticos - iStock">
            <a:extLst>
              <a:ext uri="{FF2B5EF4-FFF2-40B4-BE49-F238E27FC236}">
                <a16:creationId xmlns:a16="http://schemas.microsoft.com/office/drawing/2014/main" id="{AD05F0D6-B12A-41D5-94E5-4A00DD4A3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>
                        <a14:foregroundMark x1="59556" y1="46222" x2="59556" y2="46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955" y="1401973"/>
            <a:ext cx="785542" cy="78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498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3025F3C9-6468-4580-B42F-6D948A211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5212"/>
            <a:ext cx="8229600" cy="952500"/>
          </a:xfrm>
        </p:spPr>
        <p:txBody>
          <a:bodyPr/>
          <a:lstStyle/>
          <a:p>
            <a:r>
              <a:rPr lang="pt-BR" dirty="0"/>
              <a:t> 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79CC0B13-ECA7-472D-B6E3-B6EC75F8483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42826728"/>
              </p:ext>
            </p:extLst>
          </p:nvPr>
        </p:nvGraphicFramePr>
        <p:xfrm>
          <a:off x="827584" y="1239670"/>
          <a:ext cx="7600675" cy="4138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Imagem 7">
            <a:extLst>
              <a:ext uri="{FF2B5EF4-FFF2-40B4-BE49-F238E27FC236}">
                <a16:creationId xmlns:a16="http://schemas.microsoft.com/office/drawing/2014/main" id="{DD4405A8-2C6B-4609-8F0F-9053CD3F89C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000" b="95600" l="5200" r="92400">
                        <a14:foregroundMark x1="5600" y1="53600" x2="5600" y2="53600"/>
                        <a14:foregroundMark x1="45200" y1="22400" x2="45200" y2="22400"/>
                        <a14:foregroundMark x1="50400" y1="26000" x2="50400" y2="26000"/>
                        <a14:foregroundMark x1="40800" y1="6800" x2="40800" y2="6800"/>
                        <a14:foregroundMark x1="92400" y1="36000" x2="92400" y2="36000"/>
                        <a14:foregroundMark x1="38400" y1="2000" x2="38400" y2="2000"/>
                        <a14:foregroundMark x1="6800" y1="45600" x2="6800" y2="45600"/>
                        <a14:foregroundMark x1="53600" y1="66000" x2="53600" y2="66000"/>
                        <a14:foregroundMark x1="59600" y1="95600" x2="59600" y2="95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165" y="265212"/>
            <a:ext cx="651270" cy="603484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5D29FDEA-9E65-4282-9DDA-8A5D3932DF19}"/>
              </a:ext>
            </a:extLst>
          </p:cNvPr>
          <p:cNvSpPr txBox="1"/>
          <p:nvPr/>
        </p:nvSpPr>
        <p:spPr>
          <a:xfrm>
            <a:off x="1547664" y="465267"/>
            <a:ext cx="6048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Processos – Setor de Relacionamento</a:t>
            </a:r>
          </a:p>
        </p:txBody>
      </p:sp>
      <p:pic>
        <p:nvPicPr>
          <p:cNvPr id="6" name="Picture 4" descr="Homem de negócios do pictograma que trabalha no computador. vetor cartazes  para a parede • posters pessoas que trabalham, tela de computador,  empresário | myloview.com.br">
            <a:extLst>
              <a:ext uri="{FF2B5EF4-FFF2-40B4-BE49-F238E27FC236}">
                <a16:creationId xmlns:a16="http://schemas.microsoft.com/office/drawing/2014/main" id="{5596915C-7963-45BC-9900-1D4BFC0DA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0444" y1="24889" x2="60444" y2="24889"/>
                        <a14:foregroundMark x1="69778" y1="42222" x2="69778" y2="42222"/>
                        <a14:foregroundMark x1="75111" y1="56889" x2="75111" y2="56889"/>
                        <a14:foregroundMark x1="42667" y1="75111" x2="42667" y2="75111"/>
                        <a14:foregroundMark x1="25778" y1="44444" x2="25778" y2="44444"/>
                        <a14:foregroundMark x1="68889" y1="70667" x2="68889" y2="70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1284" y="1705372"/>
            <a:ext cx="833015" cy="83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Lupa Dívida, Investigador Particular, mão, fotografia, negócios png |  PNGWing">
            <a:extLst>
              <a:ext uri="{FF2B5EF4-FFF2-40B4-BE49-F238E27FC236}">
                <a16:creationId xmlns:a16="http://schemas.microsoft.com/office/drawing/2014/main" id="{5176FE40-A016-4992-BDCE-D65823BB6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33333" y1="17431" x2="43290" y2="16514"/>
                        <a14:foregroundMark x1="37662" y1="14679" x2="37662" y2="14679"/>
                        <a14:foregroundMark x1="40260" y1="13761" x2="40260" y2="13761"/>
                        <a14:foregroundMark x1="40260" y1="13761" x2="41126" y2="13761"/>
                        <a14:foregroundMark x1="31602" y1="16514" x2="49784" y2="16055"/>
                        <a14:foregroundMark x1="44589" y1="13303" x2="39394" y2="11009"/>
                        <a14:foregroundMark x1="48485" y1="13761" x2="43290" y2="10550"/>
                        <a14:foregroundMark x1="43723" y1="9633" x2="37662" y2="9633"/>
                        <a14:foregroundMark x1="34632" y1="11927" x2="34632" y2="11927"/>
                        <a14:foregroundMark x1="56710" y1="38532" x2="58009" y2="34404"/>
                        <a14:foregroundMark x1="57143" y1="32569" x2="57143" y2="325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84" y="4153644"/>
            <a:ext cx="1018239" cy="95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Operador em serviço de suporte de trabalho de smartphone portátil | Vetor  Premium">
            <a:extLst>
              <a:ext uri="{FF2B5EF4-FFF2-40B4-BE49-F238E27FC236}">
                <a16:creationId xmlns:a16="http://schemas.microsoft.com/office/drawing/2014/main" id="{2F2C3B79-E87D-4427-A2EF-E5A305D13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916" y="4115990"/>
            <a:ext cx="1905000" cy="138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Vetores de Concluir e mais imagens de Afazeres Domésticos - iStock">
            <a:extLst>
              <a:ext uri="{FF2B5EF4-FFF2-40B4-BE49-F238E27FC236}">
                <a16:creationId xmlns:a16="http://schemas.microsoft.com/office/drawing/2014/main" id="{A21E2CFB-A8C9-45F4-8B07-EDF726061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>
                        <a14:foregroundMark x1="59556" y1="46222" x2="59556" y2="46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029" y="1730276"/>
            <a:ext cx="785542" cy="78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1465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3025F3C9-6468-4580-B42F-6D948A211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5212"/>
            <a:ext cx="8229600" cy="952500"/>
          </a:xfrm>
        </p:spPr>
        <p:txBody>
          <a:bodyPr/>
          <a:lstStyle/>
          <a:p>
            <a:r>
              <a:rPr lang="pt-BR" dirty="0"/>
              <a:t> 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79CC0B13-ECA7-472D-B6E3-B6EC75F8483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53526595"/>
              </p:ext>
            </p:extLst>
          </p:nvPr>
        </p:nvGraphicFramePr>
        <p:xfrm>
          <a:off x="827584" y="1239670"/>
          <a:ext cx="7600675" cy="4138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Imagem 7">
            <a:extLst>
              <a:ext uri="{FF2B5EF4-FFF2-40B4-BE49-F238E27FC236}">
                <a16:creationId xmlns:a16="http://schemas.microsoft.com/office/drawing/2014/main" id="{DD4405A8-2C6B-4609-8F0F-9053CD3F89C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000" b="95600" l="5200" r="92400">
                        <a14:foregroundMark x1="5600" y1="53600" x2="5600" y2="53600"/>
                        <a14:foregroundMark x1="45200" y1="22400" x2="45200" y2="22400"/>
                        <a14:foregroundMark x1="50400" y1="26000" x2="50400" y2="26000"/>
                        <a14:foregroundMark x1="40800" y1="6800" x2="40800" y2="6800"/>
                        <a14:foregroundMark x1="92400" y1="36000" x2="92400" y2="36000"/>
                        <a14:foregroundMark x1="38400" y1="2000" x2="38400" y2="2000"/>
                        <a14:foregroundMark x1="6800" y1="45600" x2="6800" y2="45600"/>
                        <a14:foregroundMark x1="53600" y1="66000" x2="53600" y2="66000"/>
                        <a14:foregroundMark x1="59600" y1="95600" x2="59600" y2="95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165" y="265212"/>
            <a:ext cx="651270" cy="603484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5D29FDEA-9E65-4282-9DDA-8A5D3932DF19}"/>
              </a:ext>
            </a:extLst>
          </p:cNvPr>
          <p:cNvSpPr txBox="1"/>
          <p:nvPr/>
        </p:nvSpPr>
        <p:spPr>
          <a:xfrm>
            <a:off x="1547664" y="465267"/>
            <a:ext cx="6048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Processos – Setor de Retenção</a:t>
            </a:r>
          </a:p>
        </p:txBody>
      </p:sp>
      <p:pic>
        <p:nvPicPr>
          <p:cNvPr id="6" name="Picture 4" descr="Homem de negócios do pictograma que trabalha no computador. vetor cartazes  para a parede • posters pessoas que trabalham, tela de computador,  empresário | myloview.com.br">
            <a:extLst>
              <a:ext uri="{FF2B5EF4-FFF2-40B4-BE49-F238E27FC236}">
                <a16:creationId xmlns:a16="http://schemas.microsoft.com/office/drawing/2014/main" id="{FC8452F2-BAE1-41AF-B688-6705ED690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60444" y1="24889" x2="60444" y2="24889"/>
                        <a14:foregroundMark x1="69778" y1="42222" x2="69778" y2="42222"/>
                        <a14:foregroundMark x1="75111" y1="56889" x2="75111" y2="56889"/>
                        <a14:foregroundMark x1="42667" y1="75111" x2="42667" y2="75111"/>
                        <a14:foregroundMark x1="25778" y1="44444" x2="25778" y2="44444"/>
                        <a14:foregroundMark x1="68889" y1="70667" x2="68889" y2="70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31640" y="1417767"/>
            <a:ext cx="833015" cy="83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Lupa Dívida, Investigador Particular, mão, fotografia, negócios png |  PNGWing">
            <a:extLst>
              <a:ext uri="{FF2B5EF4-FFF2-40B4-BE49-F238E27FC236}">
                <a16:creationId xmlns:a16="http://schemas.microsoft.com/office/drawing/2014/main" id="{B276CF81-FCB8-465C-A910-FC5AF3A9E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3333" y1="17431" x2="43290" y2="16514"/>
                        <a14:foregroundMark x1="37662" y1="14679" x2="37662" y2="14679"/>
                        <a14:foregroundMark x1="40260" y1="13761" x2="40260" y2="13761"/>
                        <a14:foregroundMark x1="40260" y1="13761" x2="41126" y2="13761"/>
                        <a14:foregroundMark x1="31602" y1="16514" x2="49784" y2="16055"/>
                        <a14:foregroundMark x1="44589" y1="13303" x2="39394" y2="11009"/>
                        <a14:foregroundMark x1="48485" y1="13761" x2="43290" y2="10550"/>
                        <a14:foregroundMark x1="43723" y1="9633" x2="37662" y2="9633"/>
                        <a14:foregroundMark x1="34632" y1="11927" x2="34632" y2="11927"/>
                        <a14:foregroundMark x1="56710" y1="38532" x2="58009" y2="34404"/>
                        <a14:foregroundMark x1="57143" y1="32569" x2="57143" y2="325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830001"/>
            <a:ext cx="1018239" cy="95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Operador em serviço de suporte de trabalho de smartphone portátil | Vetor  Premium">
            <a:extLst>
              <a:ext uri="{FF2B5EF4-FFF2-40B4-BE49-F238E27FC236}">
                <a16:creationId xmlns:a16="http://schemas.microsoft.com/office/drawing/2014/main" id="{812BC8EE-A187-464B-9942-C43D65C31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00" y="4153644"/>
            <a:ext cx="1905000" cy="138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Telefone Ao Vetor Do ícone, Contato, Centro De Atendimento, Sinal Do  Serviço De Assistência Isolado No Fundo Branco Telefone, Uma Ilustração do  Vetor - Ilustração de tecnologia, fundo: 117714534">
            <a:extLst>
              <a:ext uri="{FF2B5EF4-FFF2-40B4-BE49-F238E27FC236}">
                <a16:creationId xmlns:a16="http://schemas.microsoft.com/office/drawing/2014/main" id="{667D6044-0AC8-4095-A114-33348F365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foregroundMark x1="21778" y1="42222" x2="21778" y2="42222"/>
                        <a14:foregroundMark x1="35111" y1="46667" x2="35111" y2="46667"/>
                        <a14:foregroundMark x1="53778" y1="46667" x2="53778" y2="46667"/>
                        <a14:foregroundMark x1="61778" y1="46667" x2="61778" y2="46667"/>
                        <a14:foregroundMark x1="67111" y1="42222" x2="67111" y2="4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636" y="4181642"/>
            <a:ext cx="1188870" cy="118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Vetores de Concluir e mais imagens de Afazeres Domésticos - iStock">
            <a:extLst>
              <a:ext uri="{FF2B5EF4-FFF2-40B4-BE49-F238E27FC236}">
                <a16:creationId xmlns:a16="http://schemas.microsoft.com/office/drawing/2014/main" id="{89FBE9C0-3259-47C1-95C3-01B2C4FF6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>
                        <a14:foregroundMark x1="59556" y1="46222" x2="59556" y2="46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717" y="2893637"/>
            <a:ext cx="785542" cy="78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5859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3025F3C9-6468-4580-B42F-6D948A211E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824832"/>
            <a:ext cx="8062664" cy="1298169"/>
          </a:xfrm>
        </p:spPr>
        <p:txBody>
          <a:bodyPr/>
          <a:lstStyle/>
          <a:p>
            <a:r>
              <a:rPr lang="pt-BR" dirty="0"/>
              <a:t> </a:t>
            </a: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EEB274AD-8D78-48F9-AD86-C673EEB784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732" y="870056"/>
            <a:ext cx="6400800" cy="1460500"/>
          </a:xfrm>
        </p:spPr>
        <p:txBody>
          <a:bodyPr/>
          <a:lstStyle/>
          <a:p>
            <a:r>
              <a:rPr lang="pt-BR" sz="3600" dirty="0">
                <a:latin typeface="Lucida Calligraphy" panose="03010101010101010101" pitchFamily="66" charset="0"/>
              </a:rPr>
              <a:t>Sejam Bem-Vindas </a:t>
            </a:r>
          </a:p>
          <a:p>
            <a:endParaRPr lang="pt-BR" dirty="0">
              <a:latin typeface="Lucida Calligraphy" panose="03010101010101010101" pitchFamily="66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DD4405A8-2C6B-4609-8F0F-9053CD3F89C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00" b="95600" l="5200" r="92400">
                        <a14:foregroundMark x1="5600" y1="53600" x2="5600" y2="53600"/>
                        <a14:foregroundMark x1="45200" y1="22400" x2="45200" y2="22400"/>
                        <a14:foregroundMark x1="50400" y1="26000" x2="50400" y2="26000"/>
                        <a14:foregroundMark x1="40800" y1="6800" x2="40800" y2="6800"/>
                        <a14:foregroundMark x1="92400" y1="36000" x2="92400" y2="36000"/>
                        <a14:foregroundMark x1="38400" y1="2000" x2="38400" y2="2000"/>
                        <a14:foregroundMark x1="6800" y1="45600" x2="6800" y2="45600"/>
                        <a14:foregroundMark x1="53600" y1="66000" x2="53600" y2="66000"/>
                        <a14:foregroundMark x1="59600" y1="95600" x2="59600" y2="95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165" y="265212"/>
            <a:ext cx="651270" cy="603484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6DD73F2A-B474-40D8-BEB2-76A778A558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0" r="9059" b="29840"/>
          <a:stretch/>
        </p:blipFill>
        <p:spPr bwMode="auto">
          <a:xfrm>
            <a:off x="2360290" y="1600306"/>
            <a:ext cx="4423420" cy="359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369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3025F3C9-6468-4580-B42F-6D948A211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5212"/>
            <a:ext cx="8229600" cy="952500"/>
          </a:xfrm>
        </p:spPr>
        <p:txBody>
          <a:bodyPr/>
          <a:lstStyle/>
          <a:p>
            <a:r>
              <a:rPr lang="pt-BR" dirty="0"/>
              <a:t> </a:t>
            </a:r>
          </a:p>
        </p:txBody>
      </p:sp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4C4043A3-4D04-4EB0-81A3-E206EFB674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8470" y="302392"/>
            <a:ext cx="3209528" cy="4708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Quem é a Odontolife?</a:t>
            </a:r>
          </a:p>
          <a:p>
            <a:pPr marL="0" indent="0" algn="ctr">
              <a:buNone/>
            </a:pPr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DD4405A8-2C6B-4609-8F0F-9053CD3F89C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00" b="95600" l="5200" r="92400">
                        <a14:foregroundMark x1="5600" y1="53600" x2="5600" y2="53600"/>
                        <a14:foregroundMark x1="45200" y1="22400" x2="45200" y2="22400"/>
                        <a14:foregroundMark x1="50400" y1="26000" x2="50400" y2="26000"/>
                        <a14:foregroundMark x1="40800" y1="6800" x2="40800" y2="6800"/>
                        <a14:foregroundMark x1="92400" y1="36000" x2="92400" y2="36000"/>
                        <a14:foregroundMark x1="38400" y1="2000" x2="38400" y2="2000"/>
                        <a14:foregroundMark x1="6800" y1="45600" x2="6800" y2="45600"/>
                        <a14:foregroundMark x1="53600" y1="66000" x2="53600" y2="66000"/>
                        <a14:foregroundMark x1="59600" y1="95600" x2="59600" y2="95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165" y="265212"/>
            <a:ext cx="651270" cy="603484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BA1ECA61-1705-48CD-B03B-DE108F1483F6}"/>
              </a:ext>
            </a:extLst>
          </p:cNvPr>
          <p:cNvSpPr/>
          <p:nvPr/>
        </p:nvSpPr>
        <p:spPr>
          <a:xfrm>
            <a:off x="457200" y="1522471"/>
            <a:ext cx="248440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400" b="1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ato light"/>
              </a:rPr>
              <a:t>Missão</a:t>
            </a:r>
            <a:r>
              <a:rPr lang="pt-BR" sz="5400" b="1" cap="none" spc="0" dirty="0">
                <a:ln w="0"/>
                <a:solidFill>
                  <a:srgbClr val="F796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57116228-6809-4014-A305-3EC9BF98F946}"/>
              </a:ext>
            </a:extLst>
          </p:cNvPr>
          <p:cNvSpPr/>
          <p:nvPr/>
        </p:nvSpPr>
        <p:spPr>
          <a:xfrm>
            <a:off x="457200" y="2466473"/>
            <a:ext cx="222916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400" b="1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ato light"/>
              </a:rPr>
              <a:t>Visão</a:t>
            </a:r>
            <a:r>
              <a:rPr lang="pt-BR" sz="5400" b="1" cap="none" spc="0" dirty="0">
                <a:ln w="0"/>
                <a:solidFill>
                  <a:srgbClr val="F796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42678C6-0192-4DC8-8926-174DD7CC7423}"/>
              </a:ext>
            </a:extLst>
          </p:cNvPr>
          <p:cNvSpPr/>
          <p:nvPr/>
        </p:nvSpPr>
        <p:spPr>
          <a:xfrm>
            <a:off x="467544" y="3395388"/>
            <a:ext cx="25190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400" b="1" cap="none" spc="0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ato light"/>
              </a:rPr>
              <a:t>Valores</a:t>
            </a:r>
            <a:r>
              <a:rPr lang="pt-BR" sz="5400" b="1" cap="none" spc="0" dirty="0">
                <a:ln w="0"/>
                <a:solidFill>
                  <a:srgbClr val="F796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BF11F50-16FD-4C03-8643-54C013CAFC89}"/>
              </a:ext>
            </a:extLst>
          </p:cNvPr>
          <p:cNvSpPr txBox="1"/>
          <p:nvPr/>
        </p:nvSpPr>
        <p:spPr>
          <a:xfrm>
            <a:off x="2844572" y="1773311"/>
            <a:ext cx="5695745" cy="65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000" algn="just">
              <a:lnSpc>
                <a:spcPct val="115000"/>
              </a:lnSpc>
              <a:spcAft>
                <a:spcPts val="1000"/>
              </a:spcAft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Promover a integração entre a qualidade de vida, a tranquilidade e a satisfação do cliente</a:t>
            </a:r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B63F4CE-0AA9-46FA-9004-CAE0F803BBC4}"/>
              </a:ext>
            </a:extLst>
          </p:cNvPr>
          <p:cNvSpPr txBox="1"/>
          <p:nvPr/>
        </p:nvSpPr>
        <p:spPr>
          <a:xfrm>
            <a:off x="2844572" y="2567089"/>
            <a:ext cx="5497842" cy="65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000" algn="just">
              <a:lnSpc>
                <a:spcPct val="115000"/>
              </a:lnSpc>
              <a:spcAft>
                <a:spcPts val="1000"/>
              </a:spcAft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Ser reconhecida como a melhor e mais eficiente operadora de planos odontológicos do Brasil</a:t>
            </a:r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692B2DC-CACF-43F9-8379-E4D07AA4D032}"/>
              </a:ext>
            </a:extLst>
          </p:cNvPr>
          <p:cNvSpPr txBox="1"/>
          <p:nvPr/>
        </p:nvSpPr>
        <p:spPr>
          <a:xfrm>
            <a:off x="2843808" y="3360868"/>
            <a:ext cx="5929890" cy="20758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000" algn="just">
              <a:lnSpc>
                <a:spcPct val="115000"/>
              </a:lnSpc>
              <a:spcAft>
                <a:spcPts val="1000"/>
              </a:spcAft>
            </a:pPr>
            <a:r>
              <a:rPr lang="pt-BR" sz="1400" b="1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ENVOLVIMENTO</a:t>
            </a:r>
            <a:r>
              <a:rPr lang="pt-BR" sz="1400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lang="pt-BR" sz="1400" b="1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ENGAJAMENTO</a:t>
            </a:r>
            <a:r>
              <a:rPr lang="pt-BR" sz="1400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 tudo que fizer</a:t>
            </a:r>
          </a:p>
          <a:p>
            <a:pPr marL="180000" algn="just">
              <a:lnSpc>
                <a:spcPct val="115000"/>
              </a:lnSpc>
              <a:spcAft>
                <a:spcPts val="1000"/>
              </a:spcAft>
            </a:pPr>
            <a:r>
              <a:rPr lang="pt-BR" sz="1400" b="1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TRANSPARÊNCIA</a:t>
            </a:r>
            <a:r>
              <a:rPr lang="pt-BR" sz="1400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lang="pt-BR" sz="1400" b="1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SERIEDADE</a:t>
            </a:r>
            <a:r>
              <a:rPr lang="pt-BR" sz="1400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conquistar a confiança do cliente</a:t>
            </a:r>
          </a:p>
          <a:p>
            <a:pPr marL="180000" algn="just">
              <a:lnSpc>
                <a:spcPct val="115000"/>
              </a:lnSpc>
              <a:spcAft>
                <a:spcPts val="1000"/>
              </a:spcAft>
            </a:pPr>
            <a:r>
              <a:rPr lang="pt-BR" sz="1400" b="1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INFORMAÇÃO</a:t>
            </a:r>
            <a:r>
              <a:rPr lang="pt-BR" sz="1400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lang="pt-BR" sz="1400" b="1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FORMAÇÃO</a:t>
            </a:r>
            <a:r>
              <a:rPr lang="pt-BR" sz="1400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 qualidade</a:t>
            </a:r>
          </a:p>
          <a:p>
            <a:pPr marL="180000" algn="just">
              <a:lnSpc>
                <a:spcPct val="115000"/>
              </a:lnSpc>
              <a:spcAft>
                <a:spcPts val="1000"/>
              </a:spcAft>
            </a:pP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Tudo é possível com </a:t>
            </a:r>
            <a:r>
              <a:rPr lang="pt-BR" sz="1400" b="1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COMPROMISSO</a:t>
            </a:r>
            <a:r>
              <a:rPr lang="pt-BR" sz="1400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lang="pt-BR" sz="1400" b="1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DEDICAÇÃO</a:t>
            </a:r>
          </a:p>
          <a:p>
            <a:pPr marL="180000" algn="just">
              <a:lnSpc>
                <a:spcPct val="115000"/>
              </a:lnSpc>
              <a:spcAft>
                <a:spcPts val="1000"/>
              </a:spcAft>
            </a:pP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 </a:t>
            </a:r>
            <a:r>
              <a:rPr lang="pt-BR" sz="1400" b="1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AMOR</a:t>
            </a:r>
            <a:r>
              <a:rPr lang="pt-BR" sz="1400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vamos mais além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121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3025F3C9-6468-4580-B42F-6D948A211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5212"/>
            <a:ext cx="8229600" cy="952500"/>
          </a:xfrm>
        </p:spPr>
        <p:txBody>
          <a:bodyPr/>
          <a:lstStyle/>
          <a:p>
            <a:r>
              <a:rPr lang="pt-BR" dirty="0"/>
              <a:t> </a:t>
            </a:r>
          </a:p>
        </p:txBody>
      </p:sp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4C4043A3-4D04-4EB0-81A3-E206EFB674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2392" y="1489348"/>
            <a:ext cx="7859216" cy="309634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pt-B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Quem é a Odontolife?</a:t>
            </a:r>
          </a:p>
          <a:p>
            <a:pPr marL="0" indent="0" algn="ctr">
              <a:buNone/>
            </a:pPr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just">
              <a:buNone/>
            </a:pPr>
            <a:r>
              <a:rPr lang="pt-BR" sz="1500" b="0" i="0" dirty="0">
                <a:solidFill>
                  <a:srgbClr val="333333"/>
                </a:solidFill>
                <a:effectLst/>
                <a:latin typeface="Segoe UI" panose="020B0502040204020203" pitchFamily="34" charset="0"/>
              </a:rPr>
              <a:t>A Odontolife atua há mais de 20 anos sendo um canal importante entre o profissional dentista e a operadora odontológica.</a:t>
            </a:r>
          </a:p>
          <a:p>
            <a:pPr marL="0" indent="0" algn="just">
              <a:buNone/>
            </a:pPr>
            <a:endParaRPr lang="pt-BR" sz="1500" b="0" i="0" dirty="0">
              <a:solidFill>
                <a:srgbClr val="333333"/>
              </a:solidFill>
              <a:effectLst/>
              <a:latin typeface="Segoe UI" panose="020B0502040204020203" pitchFamily="34" charset="0"/>
            </a:endParaRPr>
          </a:p>
          <a:p>
            <a:pPr marL="0" indent="0" algn="just">
              <a:buNone/>
            </a:pPr>
            <a:r>
              <a:rPr lang="pt-BR" sz="1500" b="0" i="0" dirty="0">
                <a:solidFill>
                  <a:srgbClr val="333333"/>
                </a:solidFill>
                <a:effectLst/>
                <a:latin typeface="Segoe UI" panose="020B0502040204020203" pitchFamily="34" charset="0"/>
              </a:rPr>
              <a:t>Com um sólido relacionamento com a rede prestadora, trabalhamos com qualidade, organização e respeito ao dentista. </a:t>
            </a:r>
            <a:r>
              <a:rPr lang="pt-BR" sz="1500" dirty="0">
                <a:solidFill>
                  <a:srgbClr val="333333"/>
                </a:solidFill>
                <a:latin typeface="Segoe UI" panose="020B0502040204020203" pitchFamily="34" charset="0"/>
              </a:rPr>
              <a:t>Nosso objetivo principal é </a:t>
            </a:r>
            <a:r>
              <a:rPr lang="pt-BR" sz="1500" b="0" i="0" dirty="0">
                <a:solidFill>
                  <a:srgbClr val="333333"/>
                </a:solidFill>
                <a:effectLst/>
                <a:latin typeface="Segoe UI" panose="020B0502040204020203" pitchFamily="34" charset="0"/>
              </a:rPr>
              <a:t>oferecer soluções de intermédio de atendimento a operadoras médicas e odontológicas que pretendem realizar expansão de suas carteiras de clientes.</a:t>
            </a:r>
          </a:p>
          <a:p>
            <a:pPr marL="0" indent="0" algn="just">
              <a:buNone/>
            </a:pPr>
            <a:br>
              <a:rPr lang="pt-BR" sz="1500" b="0" i="0" dirty="0">
                <a:solidFill>
                  <a:srgbClr val="333333"/>
                </a:solidFill>
                <a:effectLst/>
                <a:latin typeface="Segoe UI" panose="020B0502040204020203" pitchFamily="34" charset="0"/>
              </a:rPr>
            </a:br>
            <a:r>
              <a:rPr lang="pt-BR" sz="1500" b="0" i="0" dirty="0">
                <a:solidFill>
                  <a:srgbClr val="333333"/>
                </a:solidFill>
                <a:effectLst/>
                <a:latin typeface="Segoe UI" panose="020B0502040204020203" pitchFamily="34" charset="0"/>
              </a:rPr>
              <a:t>Além do relacionamento direto na prestação de atendimento, possuímos diversos departamentos especializados em cada etapa do processo, como: </a:t>
            </a:r>
            <a:r>
              <a:rPr lang="pt-BR" sz="1500" dirty="0">
                <a:solidFill>
                  <a:srgbClr val="333333"/>
                </a:solidFill>
                <a:latin typeface="Segoe UI" panose="020B0502040204020203" pitchFamily="34" charset="0"/>
              </a:rPr>
              <a:t>a</a:t>
            </a:r>
            <a:r>
              <a:rPr lang="pt-BR" sz="1500" b="0" i="0" dirty="0">
                <a:solidFill>
                  <a:srgbClr val="333333"/>
                </a:solidFill>
                <a:effectLst/>
                <a:latin typeface="Segoe UI" panose="020B0502040204020203" pitchFamily="34" charset="0"/>
              </a:rPr>
              <a:t>nálise técnica, gestão e credenciamento, consultoria e toda área operacional de suporte a operadora contratante.</a:t>
            </a:r>
          </a:p>
          <a:p>
            <a:pPr marL="0" indent="0" algn="just">
              <a:buNone/>
            </a:pPr>
            <a:endParaRPr lang="pt-BR" sz="1500" b="0" i="0" dirty="0">
              <a:solidFill>
                <a:srgbClr val="333333"/>
              </a:solidFill>
              <a:effectLst/>
              <a:latin typeface="Segoe UI" panose="020B0502040204020203" pitchFamily="34" charset="0"/>
            </a:endParaRPr>
          </a:p>
          <a:p>
            <a:pPr marL="0" indent="0" algn="ctr">
              <a:buNone/>
            </a:pPr>
            <a:r>
              <a:rPr lang="pt-BR" sz="1500" b="1" dirty="0">
                <a:solidFill>
                  <a:srgbClr val="333333"/>
                </a:solidFill>
                <a:latin typeface="Segoe UI" panose="020B0502040204020203" pitchFamily="34" charset="0"/>
              </a:rPr>
              <a:t>Hoje temos como principal cliente a Operadora Odontológica </a:t>
            </a:r>
            <a:r>
              <a:rPr lang="pt-BR" sz="1500" b="1" dirty="0" err="1">
                <a:solidFill>
                  <a:srgbClr val="333333"/>
                </a:solidFill>
                <a:latin typeface="Segoe UI" panose="020B0502040204020203" pitchFamily="34" charset="0"/>
              </a:rPr>
              <a:t>DentalUni</a:t>
            </a:r>
            <a:r>
              <a:rPr lang="pt-BR" sz="1500" b="1" dirty="0">
                <a:solidFill>
                  <a:srgbClr val="333333"/>
                </a:solidFill>
                <a:latin typeface="Segoe UI" panose="020B0502040204020203" pitchFamily="34" charset="0"/>
              </a:rPr>
              <a:t>.</a:t>
            </a:r>
            <a:endParaRPr lang="pt-BR" sz="1500" b="1" i="0" dirty="0">
              <a:solidFill>
                <a:srgbClr val="333333"/>
              </a:solidFill>
              <a:effectLst/>
              <a:latin typeface="Segoe UI" panose="020B0502040204020203" pitchFamily="34" charset="0"/>
            </a:endParaRPr>
          </a:p>
          <a:p>
            <a:pPr marL="0" indent="0" algn="ctr">
              <a:buNone/>
            </a:pPr>
            <a:endParaRPr lang="pt-BR" sz="1600" dirty="0"/>
          </a:p>
          <a:p>
            <a:pPr algn="ctr"/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DD4405A8-2C6B-4609-8F0F-9053CD3F89C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00" b="95600" l="5200" r="92400">
                        <a14:foregroundMark x1="5600" y1="53600" x2="5600" y2="53600"/>
                        <a14:foregroundMark x1="45200" y1="22400" x2="45200" y2="22400"/>
                        <a14:foregroundMark x1="50400" y1="26000" x2="50400" y2="26000"/>
                        <a14:foregroundMark x1="40800" y1="6800" x2="40800" y2="6800"/>
                        <a14:foregroundMark x1="92400" y1="36000" x2="92400" y2="36000"/>
                        <a14:foregroundMark x1="38400" y1="2000" x2="38400" y2="2000"/>
                        <a14:foregroundMark x1="6800" y1="45600" x2="6800" y2="45600"/>
                        <a14:foregroundMark x1="53600" y1="66000" x2="53600" y2="66000"/>
                        <a14:foregroundMark x1="59600" y1="95600" x2="59600" y2="95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165" y="265212"/>
            <a:ext cx="651270" cy="60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146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3025F3C9-6468-4580-B42F-6D948A211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5212"/>
            <a:ext cx="8229600" cy="952500"/>
          </a:xfrm>
        </p:spPr>
        <p:txBody>
          <a:bodyPr/>
          <a:lstStyle/>
          <a:p>
            <a:r>
              <a:rPr lang="pt-BR" dirty="0"/>
              <a:t> </a:t>
            </a:r>
          </a:p>
        </p:txBody>
      </p:sp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4C4043A3-4D04-4EB0-81A3-E206EFB674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2392" y="1217712"/>
            <a:ext cx="7859216" cy="3096344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pt-B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Qual a diferença entre um Cooperado e um Credenciado?</a:t>
            </a:r>
          </a:p>
          <a:p>
            <a:pPr marL="0" indent="0" algn="ctr">
              <a:buNone/>
            </a:pPr>
            <a:endParaRPr lang="pt-BR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>
              <a:buNone/>
            </a:pPr>
            <a:endParaRPr lang="pt-BR" sz="1600" b="1" dirty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r>
              <a:rPr lang="pt-BR" sz="1500" b="1" i="0" dirty="0">
                <a:solidFill>
                  <a:srgbClr val="C00000"/>
                </a:solidFill>
                <a:effectLst/>
                <a:latin typeface="Segoe UI" panose="020B0502040204020203" pitchFamily="34" charset="0"/>
              </a:rPr>
              <a:t>Cooperado</a:t>
            </a:r>
          </a:p>
          <a:p>
            <a:pPr marL="0" indent="0" algn="just">
              <a:buNone/>
            </a:pPr>
            <a:r>
              <a:rPr lang="pt-BR" sz="1500" i="0" dirty="0">
                <a:effectLst/>
                <a:latin typeface="Segoe UI" panose="020B0502040204020203" pitchFamily="34" charset="0"/>
              </a:rPr>
              <a:t>É sócio proprietário da Cooperativa, onde tem direito a sobras anuais e participação as escolhas da cooperativa em conselho. </a:t>
            </a:r>
          </a:p>
          <a:p>
            <a:pPr marL="0" indent="0" algn="just">
              <a:buNone/>
            </a:pPr>
            <a:endParaRPr lang="pt-BR" sz="1500" i="0" dirty="0">
              <a:effectLst/>
              <a:latin typeface="Segoe UI" panose="020B0502040204020203" pitchFamily="34" charset="0"/>
            </a:endParaRPr>
          </a:p>
          <a:p>
            <a:pPr algn="just"/>
            <a:r>
              <a:rPr lang="pt-BR" sz="1500" i="0" dirty="0">
                <a:effectLst/>
                <a:latin typeface="Segoe UI" panose="020B0502040204020203" pitchFamily="34" charset="0"/>
              </a:rPr>
              <a:t>Tem moeda 0,15 (fixa)</a:t>
            </a:r>
          </a:p>
          <a:p>
            <a:pPr algn="just"/>
            <a:r>
              <a:rPr lang="pt-BR" sz="1500" dirty="0">
                <a:latin typeface="Segoe UI" panose="020B0502040204020203" pitchFamily="34" charset="0"/>
              </a:rPr>
              <a:t>É obrigado a realizar Ato Complementar pelo plano</a:t>
            </a:r>
          </a:p>
          <a:p>
            <a:pPr algn="just"/>
            <a:endParaRPr lang="pt-BR" sz="1500" dirty="0">
              <a:latin typeface="Segoe UI" panose="020B0502040204020203" pitchFamily="34" charset="0"/>
            </a:endParaRPr>
          </a:p>
          <a:p>
            <a:pPr algn="just"/>
            <a:endParaRPr lang="pt-BR" sz="1500" i="0" dirty="0">
              <a:effectLst/>
              <a:latin typeface="Segoe UI" panose="020B0502040204020203" pitchFamily="34" charset="0"/>
            </a:endParaRPr>
          </a:p>
          <a:p>
            <a:pPr marL="0" indent="0" algn="just">
              <a:buNone/>
            </a:pPr>
            <a:r>
              <a:rPr lang="pt-BR" sz="1500" b="1" dirty="0"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</a:rPr>
              <a:t>Credenciado</a:t>
            </a:r>
          </a:p>
          <a:p>
            <a:pPr marL="0" indent="0" algn="just">
              <a:buNone/>
            </a:pPr>
            <a:r>
              <a:rPr lang="pt-BR" sz="1500" dirty="0">
                <a:latin typeface="Segoe UI" panose="020B0502040204020203" pitchFamily="34" charset="0"/>
              </a:rPr>
              <a:t>É prestador de serviço, onde recebe o que produz.</a:t>
            </a:r>
          </a:p>
          <a:p>
            <a:pPr marL="0" indent="0" algn="just">
              <a:buNone/>
            </a:pPr>
            <a:endParaRPr lang="pt-BR" sz="1500" dirty="0">
              <a:latin typeface="Segoe UI" panose="020B0502040204020203" pitchFamily="34" charset="0"/>
            </a:endParaRPr>
          </a:p>
          <a:p>
            <a:pPr algn="just"/>
            <a:r>
              <a:rPr lang="pt-BR" sz="1500" i="0" dirty="0">
                <a:effectLst/>
                <a:latin typeface="Segoe UI" panose="020B0502040204020203" pitchFamily="34" charset="0"/>
              </a:rPr>
              <a:t>Tem</a:t>
            </a:r>
            <a:r>
              <a:rPr lang="pt-BR" sz="1500" dirty="0">
                <a:latin typeface="Segoe UI" panose="020B0502040204020203" pitchFamily="34" charset="0"/>
              </a:rPr>
              <a:t> moeda inicial 0,30 (com direito a reajuste anual)</a:t>
            </a:r>
          </a:p>
          <a:p>
            <a:pPr algn="just"/>
            <a:r>
              <a:rPr lang="pt-BR" sz="1500" i="0" dirty="0">
                <a:effectLst/>
                <a:latin typeface="Segoe UI" panose="020B0502040204020203" pitchFamily="34" charset="0"/>
              </a:rPr>
              <a:t>Não é obrigado a realizar Ato Complementar pelo plano.</a:t>
            </a:r>
          </a:p>
          <a:p>
            <a:pPr algn="just"/>
            <a:endParaRPr lang="pt-BR" sz="1500" dirty="0">
              <a:latin typeface="Segoe UI" panose="020B0502040204020203" pitchFamily="34" charset="0"/>
            </a:endParaRPr>
          </a:p>
          <a:p>
            <a:pPr algn="just"/>
            <a:endParaRPr lang="pt-BR" sz="1500" i="0" dirty="0">
              <a:effectLst/>
              <a:latin typeface="Segoe UI" panose="020B0502040204020203" pitchFamily="34" charset="0"/>
            </a:endParaRPr>
          </a:p>
          <a:p>
            <a:pPr marL="0" indent="0" algn="just">
              <a:buNone/>
            </a:pPr>
            <a:endParaRPr lang="pt-BR" sz="1500" i="0" dirty="0">
              <a:effectLst/>
              <a:latin typeface="Segoe UI" panose="020B0502040204020203" pitchFamily="34" charset="0"/>
            </a:endParaRPr>
          </a:p>
          <a:p>
            <a:pPr marL="0" indent="0" algn="just">
              <a:buNone/>
            </a:pPr>
            <a:endParaRPr lang="pt-BR" sz="1500" b="0" i="0" dirty="0">
              <a:solidFill>
                <a:srgbClr val="333333"/>
              </a:solidFill>
              <a:effectLst/>
              <a:latin typeface="Segoe UI" panose="020B0502040204020203" pitchFamily="34" charset="0"/>
            </a:endParaRPr>
          </a:p>
          <a:p>
            <a:pPr marL="0" indent="0" algn="ctr">
              <a:buNone/>
            </a:pPr>
            <a:endParaRPr lang="pt-BR" sz="1600" dirty="0"/>
          </a:p>
          <a:p>
            <a:pPr algn="ctr"/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DD4405A8-2C6B-4609-8F0F-9053CD3F89C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00" b="95600" l="5200" r="92400">
                        <a14:foregroundMark x1="5600" y1="53600" x2="5600" y2="53600"/>
                        <a14:foregroundMark x1="45200" y1="22400" x2="45200" y2="22400"/>
                        <a14:foregroundMark x1="50400" y1="26000" x2="50400" y2="26000"/>
                        <a14:foregroundMark x1="40800" y1="6800" x2="40800" y2="6800"/>
                        <a14:foregroundMark x1="92400" y1="36000" x2="92400" y2="36000"/>
                        <a14:foregroundMark x1="38400" y1="2000" x2="38400" y2="2000"/>
                        <a14:foregroundMark x1="6800" y1="45600" x2="6800" y2="45600"/>
                        <a14:foregroundMark x1="53600" y1="66000" x2="53600" y2="66000"/>
                        <a14:foregroundMark x1="59600" y1="95600" x2="59600" y2="95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165" y="265212"/>
            <a:ext cx="651270" cy="60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966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3025F3C9-6468-4580-B42F-6D948A211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5212"/>
            <a:ext cx="8229600" cy="952500"/>
          </a:xfrm>
        </p:spPr>
        <p:txBody>
          <a:bodyPr/>
          <a:lstStyle/>
          <a:p>
            <a:r>
              <a:rPr lang="pt-BR" dirty="0"/>
              <a:t> 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DD4405A8-2C6B-4609-8F0F-9053CD3F89C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00" b="95600" l="5200" r="92400">
                        <a14:foregroundMark x1="5600" y1="53600" x2="5600" y2="53600"/>
                        <a14:foregroundMark x1="45200" y1="22400" x2="45200" y2="22400"/>
                        <a14:foregroundMark x1="50400" y1="26000" x2="50400" y2="26000"/>
                        <a14:foregroundMark x1="40800" y1="6800" x2="40800" y2="6800"/>
                        <a14:foregroundMark x1="92400" y1="36000" x2="92400" y2="36000"/>
                        <a14:foregroundMark x1="38400" y1="2000" x2="38400" y2="2000"/>
                        <a14:foregroundMark x1="6800" y1="45600" x2="6800" y2="45600"/>
                        <a14:foregroundMark x1="53600" y1="66000" x2="53600" y2="66000"/>
                        <a14:foregroundMark x1="59600" y1="95600" x2="59600" y2="95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165" y="265212"/>
            <a:ext cx="651270" cy="603484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C37003B7-D721-435F-AC78-CF413AF62BC4}"/>
              </a:ext>
            </a:extLst>
          </p:cNvPr>
          <p:cNvSpPr txBox="1"/>
          <p:nvPr/>
        </p:nvSpPr>
        <p:spPr>
          <a:xfrm>
            <a:off x="1355304" y="306030"/>
            <a:ext cx="6048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pt-BR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 que é o setor Gestão de Rede?</a:t>
            </a:r>
          </a:p>
        </p:txBody>
      </p:sp>
      <p:graphicFrame>
        <p:nvGraphicFramePr>
          <p:cNvPr id="21" name="Diagrama 20">
            <a:extLst>
              <a:ext uri="{FF2B5EF4-FFF2-40B4-BE49-F238E27FC236}">
                <a16:creationId xmlns:a16="http://schemas.microsoft.com/office/drawing/2014/main" id="{A11D8D26-52BA-495D-8760-C0663A50A4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5895143"/>
              </p:ext>
            </p:extLst>
          </p:nvPr>
        </p:nvGraphicFramePr>
        <p:xfrm>
          <a:off x="4067944" y="1561356"/>
          <a:ext cx="6096000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146" name="Picture 2" descr="Imagens Uniao | Vetores, fotos de arquivo e PSD grátis">
            <a:extLst>
              <a:ext uri="{FF2B5EF4-FFF2-40B4-BE49-F238E27FC236}">
                <a16:creationId xmlns:a16="http://schemas.microsoft.com/office/drawing/2014/main" id="{9041471C-4C55-4F9A-B1DC-B65F131D3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14667" y1="42222" x2="30667" y2="20000"/>
                        <a14:foregroundMark x1="30667" y1="20000" x2="42222" y2="14667"/>
                        <a14:foregroundMark x1="16889" y1="34222" x2="34222" y2="16889"/>
                        <a14:foregroundMark x1="24889" y1="25778" x2="24889" y2="25778"/>
                        <a14:foregroundMark x1="21333" y1="24000" x2="21333" y2="24000"/>
                        <a14:foregroundMark x1="24000" y1="24889" x2="24000" y2="24889"/>
                        <a14:foregroundMark x1="26222" y1="25778" x2="26222" y2="25778"/>
                        <a14:foregroundMark x1="24889" y1="23556" x2="22667" y2="31556"/>
                        <a14:foregroundMark x1="21333" y1="32889" x2="34222" y2="19111"/>
                        <a14:foregroundMark x1="44444" y1="88000" x2="73333" y2="79556"/>
                        <a14:foregroundMark x1="73333" y1="79556" x2="74667" y2="76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644" y="2209428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B6601A03-4DF6-06B0-4448-1898E7501726}"/>
              </a:ext>
            </a:extLst>
          </p:cNvPr>
          <p:cNvSpPr txBox="1"/>
          <p:nvPr/>
        </p:nvSpPr>
        <p:spPr>
          <a:xfrm>
            <a:off x="360165" y="1796144"/>
            <a:ext cx="4536504" cy="25483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just">
              <a:lnSpc>
                <a:spcPct val="80000"/>
              </a:lnSpc>
              <a:buNone/>
            </a:pPr>
            <a:r>
              <a:rPr lang="pt-BR" sz="1400" dirty="0">
                <a:solidFill>
                  <a:srgbClr val="333333"/>
                </a:solidFill>
                <a:latin typeface="Segoe UI" panose="020B0502040204020203" pitchFamily="34" charset="0"/>
              </a:rPr>
              <a:t>O Gestão de Rede é o setor responsável pela gestão da rede credenciada, sendo mais exato a rede de dentistas credenciados pela </a:t>
            </a:r>
            <a:r>
              <a:rPr lang="pt-BR" sz="1400" dirty="0" err="1">
                <a:solidFill>
                  <a:srgbClr val="333333"/>
                </a:solidFill>
                <a:latin typeface="Segoe UI" panose="020B0502040204020203" pitchFamily="34" charset="0"/>
              </a:rPr>
              <a:t>Odonto</a:t>
            </a:r>
            <a:r>
              <a:rPr lang="pt-BR" sz="1400" dirty="0">
                <a:solidFill>
                  <a:srgbClr val="333333"/>
                </a:solidFill>
                <a:latin typeface="Segoe UI" panose="020B0502040204020203" pitchFamily="34" charset="0"/>
              </a:rPr>
              <a:t> Life ou Dental Uni.</a:t>
            </a:r>
          </a:p>
          <a:p>
            <a:pPr marL="0" indent="0" algn="just">
              <a:lnSpc>
                <a:spcPct val="80000"/>
              </a:lnSpc>
              <a:buNone/>
            </a:pPr>
            <a:endParaRPr lang="pt-BR" sz="1400" dirty="0">
              <a:solidFill>
                <a:srgbClr val="333333"/>
              </a:solidFill>
              <a:latin typeface="Segoe UI" panose="020B0502040204020203" pitchFamily="34" charset="0"/>
            </a:endParaRPr>
          </a:p>
          <a:p>
            <a:pPr marL="0" indent="0" algn="just">
              <a:lnSpc>
                <a:spcPct val="80000"/>
              </a:lnSpc>
              <a:buNone/>
            </a:pPr>
            <a:r>
              <a:rPr lang="pt-BR" sz="1400" dirty="0">
                <a:solidFill>
                  <a:srgbClr val="333333"/>
                </a:solidFill>
                <a:latin typeface="Segoe UI" panose="020B0502040204020203" pitchFamily="34" charset="0"/>
              </a:rPr>
              <a:t>O setor é subdividido em 5 equipes cada qual com uma função dentro do processo de inclusão, suporte e satisfação do dentista para atendimento dos beneficiários Dental Uni e </a:t>
            </a:r>
            <a:r>
              <a:rPr lang="pt-BR" sz="1400" dirty="0" err="1">
                <a:solidFill>
                  <a:srgbClr val="333333"/>
                </a:solidFill>
                <a:latin typeface="Segoe UI" panose="020B0502040204020203" pitchFamily="34" charset="0"/>
              </a:rPr>
              <a:t>Odonto</a:t>
            </a:r>
            <a:r>
              <a:rPr lang="pt-BR" sz="1400" dirty="0">
                <a:solidFill>
                  <a:srgbClr val="333333"/>
                </a:solidFill>
                <a:latin typeface="Segoe UI" panose="020B0502040204020203" pitchFamily="34" charset="0"/>
              </a:rPr>
              <a:t> Life.</a:t>
            </a:r>
          </a:p>
          <a:p>
            <a:pPr marL="0" indent="0" algn="just">
              <a:lnSpc>
                <a:spcPct val="80000"/>
              </a:lnSpc>
              <a:buNone/>
            </a:pPr>
            <a:endParaRPr lang="pt-BR" sz="1400" dirty="0">
              <a:solidFill>
                <a:srgbClr val="333333"/>
              </a:solidFill>
              <a:latin typeface="Segoe UI" panose="020B0502040204020203" pitchFamily="34" charset="0"/>
            </a:endParaRPr>
          </a:p>
          <a:p>
            <a:pPr marL="0" indent="0" algn="just">
              <a:lnSpc>
                <a:spcPct val="80000"/>
              </a:lnSpc>
              <a:buNone/>
            </a:pPr>
            <a:r>
              <a:rPr lang="pt-BR" sz="1400" dirty="0">
                <a:solidFill>
                  <a:srgbClr val="333333"/>
                </a:solidFill>
                <a:latin typeface="Segoe UI" panose="020B0502040204020203" pitchFamily="34" charset="0"/>
              </a:rPr>
              <a:t>Atuamos em busca de um equilíbrio entre a expansão de rede credenciada nível nacional junto ao relacionamento e manutenção dos dentistas na Operadora. </a:t>
            </a:r>
          </a:p>
        </p:txBody>
      </p:sp>
    </p:spTree>
    <p:extLst>
      <p:ext uri="{BB962C8B-B14F-4D97-AF65-F5344CB8AC3E}">
        <p14:creationId xmlns:p14="http://schemas.microsoft.com/office/powerpoint/2010/main" val="799744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3025F3C9-6468-4580-B42F-6D948A211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5212"/>
            <a:ext cx="8229600" cy="952500"/>
          </a:xfrm>
        </p:spPr>
        <p:txBody>
          <a:bodyPr/>
          <a:lstStyle/>
          <a:p>
            <a:r>
              <a:rPr lang="pt-BR" dirty="0"/>
              <a:t> 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DD4405A8-2C6B-4609-8F0F-9053CD3F89C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00" b="95600" l="5200" r="92400">
                        <a14:foregroundMark x1="5600" y1="53600" x2="5600" y2="53600"/>
                        <a14:foregroundMark x1="45200" y1="22400" x2="45200" y2="22400"/>
                        <a14:foregroundMark x1="50400" y1="26000" x2="50400" y2="26000"/>
                        <a14:foregroundMark x1="40800" y1="6800" x2="40800" y2="6800"/>
                        <a14:foregroundMark x1="92400" y1="36000" x2="92400" y2="36000"/>
                        <a14:foregroundMark x1="38400" y1="2000" x2="38400" y2="2000"/>
                        <a14:foregroundMark x1="6800" y1="45600" x2="6800" y2="45600"/>
                        <a14:foregroundMark x1="53600" y1="66000" x2="53600" y2="66000"/>
                        <a14:foregroundMark x1="59600" y1="95600" x2="59600" y2="95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165" y="265212"/>
            <a:ext cx="651270" cy="603484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64080027-E074-4CA9-BEC9-E4F15BE872C3}"/>
              </a:ext>
            </a:extLst>
          </p:cNvPr>
          <p:cNvSpPr txBox="1"/>
          <p:nvPr/>
        </p:nvSpPr>
        <p:spPr>
          <a:xfrm>
            <a:off x="1358659" y="324030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Metas - Credenciamento</a:t>
            </a:r>
          </a:p>
        </p:txBody>
      </p:sp>
      <p:sp>
        <p:nvSpPr>
          <p:cNvPr id="62" name="CaixaDeTexto 61"/>
          <p:cNvSpPr txBox="1"/>
          <p:nvPr/>
        </p:nvSpPr>
        <p:spPr>
          <a:xfrm>
            <a:off x="1011435" y="1003870"/>
            <a:ext cx="7127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Inclusão dentistas por carteira (</a:t>
            </a:r>
            <a:r>
              <a:rPr lang="pt-BR" b="1" dirty="0">
                <a:solidFill>
                  <a:schemeClr val="accent6">
                    <a:lumMod val="75000"/>
                  </a:schemeClr>
                </a:solidFill>
              </a:rPr>
              <a:t>Meta de 440 dentistas Mês</a:t>
            </a:r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</p:txBody>
      </p:sp>
      <p:grpSp>
        <p:nvGrpSpPr>
          <p:cNvPr id="87" name="Grupo 6">
            <a:extLst>
              <a:ext uri="{FF2B5EF4-FFF2-40B4-BE49-F238E27FC236}">
                <a16:creationId xmlns:a16="http://schemas.microsoft.com/office/drawing/2014/main" id="{B95252E0-F2DC-0C23-D8C4-6E0B007705F1}"/>
              </a:ext>
            </a:extLst>
          </p:cNvPr>
          <p:cNvGrpSpPr/>
          <p:nvPr/>
        </p:nvGrpSpPr>
        <p:grpSpPr>
          <a:xfrm>
            <a:off x="827582" y="2929508"/>
            <a:ext cx="7694575" cy="2043071"/>
            <a:chOff x="645768" y="1990150"/>
            <a:chExt cx="8263158" cy="2704652"/>
          </a:xfrm>
        </p:grpSpPr>
        <p:graphicFrame>
          <p:nvGraphicFramePr>
            <p:cNvPr id="88" name="Diagrama 87">
              <a:extLst>
                <a:ext uri="{FF2B5EF4-FFF2-40B4-BE49-F238E27FC236}">
                  <a16:creationId xmlns:a16="http://schemas.microsoft.com/office/drawing/2014/main" id="{A4122DE7-949F-A97D-012B-AA17EB71C9B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694919909"/>
                </p:ext>
              </p:extLst>
            </p:nvPr>
          </p:nvGraphicFramePr>
          <p:xfrm>
            <a:off x="645768" y="2538427"/>
            <a:ext cx="8263158" cy="215637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  <p:sp>
          <p:nvSpPr>
            <p:cNvPr id="89" name="Forma Livre: Forma 44">
              <a:extLst>
                <a:ext uri="{FF2B5EF4-FFF2-40B4-BE49-F238E27FC236}">
                  <a16:creationId xmlns:a16="http://schemas.microsoft.com/office/drawing/2014/main" id="{4E87130B-A0AC-D525-1697-6F382EBFF48D}"/>
                </a:ext>
              </a:extLst>
            </p:cNvPr>
            <p:cNvSpPr/>
            <p:nvPr/>
          </p:nvSpPr>
          <p:spPr>
            <a:xfrm>
              <a:off x="7500068" y="1990150"/>
              <a:ext cx="19565" cy="18698"/>
            </a:xfrm>
            <a:custGeom>
              <a:avLst/>
              <a:gdLst>
                <a:gd name="connsiteX0" fmla="*/ 104826 w 129522"/>
                <a:gd name="connsiteY0" fmla="*/ 123158 h 123193"/>
                <a:gd name="connsiteX1" fmla="*/ 64801 w 129522"/>
                <a:gd name="connsiteY1" fmla="*/ 102141 h 123193"/>
                <a:gd name="connsiteX2" fmla="*/ 24776 w 129522"/>
                <a:gd name="connsiteY2" fmla="*/ 123196 h 123193"/>
                <a:gd name="connsiteX3" fmla="*/ 32401 w 129522"/>
                <a:gd name="connsiteY3" fmla="*/ 78625 h 123193"/>
                <a:gd name="connsiteX4" fmla="*/ 3 w 129522"/>
                <a:gd name="connsiteY4" fmla="*/ 47090 h 123193"/>
                <a:gd name="connsiteX5" fmla="*/ 44761 w 129522"/>
                <a:gd name="connsiteY5" fmla="*/ 40554 h 123193"/>
                <a:gd name="connsiteX6" fmla="*/ 64745 w 129522"/>
                <a:gd name="connsiteY6" fmla="*/ 3 h 123193"/>
                <a:gd name="connsiteX7" fmla="*/ 84785 w 129522"/>
                <a:gd name="connsiteY7" fmla="*/ 40535 h 123193"/>
                <a:gd name="connsiteX8" fmla="*/ 129525 w 129522"/>
                <a:gd name="connsiteY8" fmla="*/ 47015 h 123193"/>
                <a:gd name="connsiteX9" fmla="*/ 97163 w 129522"/>
                <a:gd name="connsiteY9" fmla="*/ 78607 h 123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9522" h="123193">
                  <a:moveTo>
                    <a:pt x="104826" y="123158"/>
                  </a:moveTo>
                  <a:lnTo>
                    <a:pt x="64801" y="102141"/>
                  </a:lnTo>
                  <a:lnTo>
                    <a:pt x="24776" y="123196"/>
                  </a:lnTo>
                  <a:lnTo>
                    <a:pt x="32401" y="78625"/>
                  </a:lnTo>
                  <a:lnTo>
                    <a:pt x="3" y="47090"/>
                  </a:lnTo>
                  <a:lnTo>
                    <a:pt x="44761" y="40554"/>
                  </a:lnTo>
                  <a:lnTo>
                    <a:pt x="64745" y="3"/>
                  </a:lnTo>
                  <a:lnTo>
                    <a:pt x="84785" y="40535"/>
                  </a:lnTo>
                  <a:lnTo>
                    <a:pt x="129525" y="47015"/>
                  </a:lnTo>
                  <a:lnTo>
                    <a:pt x="97163" y="78607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algn="ctr"/>
              <a:endParaRPr lang="pt-BR"/>
            </a:p>
          </p:txBody>
        </p:sp>
      </p:grpSp>
      <p:sp>
        <p:nvSpPr>
          <p:cNvPr id="90" name="CaixaDeTexto 89">
            <a:extLst>
              <a:ext uri="{FF2B5EF4-FFF2-40B4-BE49-F238E27FC236}">
                <a16:creationId xmlns:a16="http://schemas.microsoft.com/office/drawing/2014/main" id="{8876AC26-5F4A-7709-6489-39472547DA3E}"/>
              </a:ext>
            </a:extLst>
          </p:cNvPr>
          <p:cNvSpPr txBox="1"/>
          <p:nvPr/>
        </p:nvSpPr>
        <p:spPr>
          <a:xfrm>
            <a:off x="1224772" y="3566204"/>
            <a:ext cx="20483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Cidades com vidas mas sem dentistas credenciados para atendimento.</a:t>
            </a:r>
          </a:p>
        </p:txBody>
      </p:sp>
      <p:sp>
        <p:nvSpPr>
          <p:cNvPr id="91" name="CaixaDeTexto 90">
            <a:extLst>
              <a:ext uri="{FF2B5EF4-FFF2-40B4-BE49-F238E27FC236}">
                <a16:creationId xmlns:a16="http://schemas.microsoft.com/office/drawing/2014/main" id="{3AA7DC02-B759-2F8C-EBC9-840F357497D2}"/>
              </a:ext>
            </a:extLst>
          </p:cNvPr>
          <p:cNvSpPr txBox="1"/>
          <p:nvPr/>
        </p:nvSpPr>
        <p:spPr>
          <a:xfrm>
            <a:off x="3677316" y="3480024"/>
            <a:ext cx="204839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Cidades com vidas mas sem dentistas credenciados para área de atuação/ato especifico</a:t>
            </a:r>
          </a:p>
          <a:p>
            <a:endParaRPr lang="pt-BR" dirty="0"/>
          </a:p>
        </p:txBody>
      </p:sp>
      <p:sp>
        <p:nvSpPr>
          <p:cNvPr id="92" name="CaixaDeTexto 91">
            <a:extLst>
              <a:ext uri="{FF2B5EF4-FFF2-40B4-BE49-F238E27FC236}">
                <a16:creationId xmlns:a16="http://schemas.microsoft.com/office/drawing/2014/main" id="{3995C4F9-3CE3-7CCA-9352-F18E0E533B50}"/>
              </a:ext>
            </a:extLst>
          </p:cNvPr>
          <p:cNvSpPr txBox="1"/>
          <p:nvPr/>
        </p:nvSpPr>
        <p:spPr>
          <a:xfrm>
            <a:off x="6129860" y="3552901"/>
            <a:ext cx="20483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Cidades com quantidade de vidas considerável e dentistas credenciados para expansão.</a:t>
            </a:r>
            <a:endParaRPr lang="pt-BR" dirty="0"/>
          </a:p>
        </p:txBody>
      </p:sp>
      <p:grpSp>
        <p:nvGrpSpPr>
          <p:cNvPr id="93" name="Grupo 6">
            <a:extLst>
              <a:ext uri="{FF2B5EF4-FFF2-40B4-BE49-F238E27FC236}">
                <a16:creationId xmlns:a16="http://schemas.microsoft.com/office/drawing/2014/main" id="{2F479074-0ABA-C551-214F-50736C0B2D5C}"/>
              </a:ext>
            </a:extLst>
          </p:cNvPr>
          <p:cNvGrpSpPr/>
          <p:nvPr/>
        </p:nvGrpSpPr>
        <p:grpSpPr>
          <a:xfrm>
            <a:off x="827582" y="1503490"/>
            <a:ext cx="7694575" cy="1457106"/>
            <a:chOff x="645768" y="1990150"/>
            <a:chExt cx="8263158" cy="2704652"/>
          </a:xfrm>
        </p:grpSpPr>
        <p:graphicFrame>
          <p:nvGraphicFramePr>
            <p:cNvPr id="94" name="Diagrama 93">
              <a:extLst>
                <a:ext uri="{FF2B5EF4-FFF2-40B4-BE49-F238E27FC236}">
                  <a16:creationId xmlns:a16="http://schemas.microsoft.com/office/drawing/2014/main" id="{C39C54AC-49BE-61A9-2564-C954A5F229D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886496784"/>
                </p:ext>
              </p:extLst>
            </p:nvPr>
          </p:nvGraphicFramePr>
          <p:xfrm>
            <a:off x="645768" y="2538427"/>
            <a:ext cx="8263158" cy="215637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0" r:lo="rId11" r:qs="rId12" r:cs="rId13"/>
            </a:graphicData>
          </a:graphic>
        </p:graphicFrame>
        <p:sp>
          <p:nvSpPr>
            <p:cNvPr id="95" name="Forma Livre: Forma 44">
              <a:extLst>
                <a:ext uri="{FF2B5EF4-FFF2-40B4-BE49-F238E27FC236}">
                  <a16:creationId xmlns:a16="http://schemas.microsoft.com/office/drawing/2014/main" id="{E550C613-9BE9-70A5-F4BA-FD28F803430C}"/>
                </a:ext>
              </a:extLst>
            </p:cNvPr>
            <p:cNvSpPr/>
            <p:nvPr/>
          </p:nvSpPr>
          <p:spPr>
            <a:xfrm>
              <a:off x="7500068" y="1990150"/>
              <a:ext cx="19565" cy="18698"/>
            </a:xfrm>
            <a:custGeom>
              <a:avLst/>
              <a:gdLst>
                <a:gd name="connsiteX0" fmla="*/ 104826 w 129522"/>
                <a:gd name="connsiteY0" fmla="*/ 123158 h 123193"/>
                <a:gd name="connsiteX1" fmla="*/ 64801 w 129522"/>
                <a:gd name="connsiteY1" fmla="*/ 102141 h 123193"/>
                <a:gd name="connsiteX2" fmla="*/ 24776 w 129522"/>
                <a:gd name="connsiteY2" fmla="*/ 123196 h 123193"/>
                <a:gd name="connsiteX3" fmla="*/ 32401 w 129522"/>
                <a:gd name="connsiteY3" fmla="*/ 78625 h 123193"/>
                <a:gd name="connsiteX4" fmla="*/ 3 w 129522"/>
                <a:gd name="connsiteY4" fmla="*/ 47090 h 123193"/>
                <a:gd name="connsiteX5" fmla="*/ 44761 w 129522"/>
                <a:gd name="connsiteY5" fmla="*/ 40554 h 123193"/>
                <a:gd name="connsiteX6" fmla="*/ 64745 w 129522"/>
                <a:gd name="connsiteY6" fmla="*/ 3 h 123193"/>
                <a:gd name="connsiteX7" fmla="*/ 84785 w 129522"/>
                <a:gd name="connsiteY7" fmla="*/ 40535 h 123193"/>
                <a:gd name="connsiteX8" fmla="*/ 129525 w 129522"/>
                <a:gd name="connsiteY8" fmla="*/ 47015 h 123193"/>
                <a:gd name="connsiteX9" fmla="*/ 97163 w 129522"/>
                <a:gd name="connsiteY9" fmla="*/ 78607 h 123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9522" h="123193">
                  <a:moveTo>
                    <a:pt x="104826" y="123158"/>
                  </a:moveTo>
                  <a:lnTo>
                    <a:pt x="64801" y="102141"/>
                  </a:lnTo>
                  <a:lnTo>
                    <a:pt x="24776" y="123196"/>
                  </a:lnTo>
                  <a:lnTo>
                    <a:pt x="32401" y="78625"/>
                  </a:lnTo>
                  <a:lnTo>
                    <a:pt x="3" y="47090"/>
                  </a:lnTo>
                  <a:lnTo>
                    <a:pt x="44761" y="40554"/>
                  </a:lnTo>
                  <a:lnTo>
                    <a:pt x="64745" y="3"/>
                  </a:lnTo>
                  <a:lnTo>
                    <a:pt x="84785" y="40535"/>
                  </a:lnTo>
                  <a:lnTo>
                    <a:pt x="129525" y="47015"/>
                  </a:lnTo>
                  <a:lnTo>
                    <a:pt x="97163" y="78607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algn="ctr"/>
              <a:endParaRPr lang="pt-BR"/>
            </a:p>
          </p:txBody>
        </p:sp>
      </p:grpSp>
      <p:sp>
        <p:nvSpPr>
          <p:cNvPr id="97" name="CaixaDeTexto 96">
            <a:extLst>
              <a:ext uri="{FF2B5EF4-FFF2-40B4-BE49-F238E27FC236}">
                <a16:creationId xmlns:a16="http://schemas.microsoft.com/office/drawing/2014/main" id="{8DA2BB9A-DDE6-CE09-B9FB-E8D81FA25E62}"/>
              </a:ext>
            </a:extLst>
          </p:cNvPr>
          <p:cNvSpPr txBox="1"/>
          <p:nvPr/>
        </p:nvSpPr>
        <p:spPr>
          <a:xfrm>
            <a:off x="3666699" y="1935507"/>
            <a:ext cx="1956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50</a:t>
            </a:r>
          </a:p>
        </p:txBody>
      </p:sp>
      <p:sp>
        <p:nvSpPr>
          <p:cNvPr id="98" name="CaixaDeTexto 97">
            <a:extLst>
              <a:ext uri="{FF2B5EF4-FFF2-40B4-BE49-F238E27FC236}">
                <a16:creationId xmlns:a16="http://schemas.microsoft.com/office/drawing/2014/main" id="{86D03E44-C5F3-E888-6985-11088A90C7B6}"/>
              </a:ext>
            </a:extLst>
          </p:cNvPr>
          <p:cNvSpPr txBox="1"/>
          <p:nvPr/>
        </p:nvSpPr>
        <p:spPr>
          <a:xfrm>
            <a:off x="6182349" y="1935507"/>
            <a:ext cx="1956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70</a:t>
            </a:r>
          </a:p>
        </p:txBody>
      </p:sp>
      <p:sp>
        <p:nvSpPr>
          <p:cNvPr id="99" name="CaixaDeTexto 98">
            <a:extLst>
              <a:ext uri="{FF2B5EF4-FFF2-40B4-BE49-F238E27FC236}">
                <a16:creationId xmlns:a16="http://schemas.microsoft.com/office/drawing/2014/main" id="{A89676EB-8986-98D6-1906-5567E69E6080}"/>
              </a:ext>
            </a:extLst>
          </p:cNvPr>
          <p:cNvSpPr txBox="1"/>
          <p:nvPr/>
        </p:nvSpPr>
        <p:spPr>
          <a:xfrm>
            <a:off x="1175368" y="1935507"/>
            <a:ext cx="1956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503204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3025F3C9-6468-4580-B42F-6D948A211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5212"/>
            <a:ext cx="8229600" cy="952500"/>
          </a:xfrm>
        </p:spPr>
        <p:txBody>
          <a:bodyPr/>
          <a:lstStyle/>
          <a:p>
            <a:r>
              <a:rPr lang="pt-BR" dirty="0"/>
              <a:t> 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DD4405A8-2C6B-4609-8F0F-9053CD3F89C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00" b="95600" l="5200" r="92400">
                        <a14:foregroundMark x1="5600" y1="53600" x2="5600" y2="53600"/>
                        <a14:foregroundMark x1="45200" y1="22400" x2="45200" y2="22400"/>
                        <a14:foregroundMark x1="50400" y1="26000" x2="50400" y2="26000"/>
                        <a14:foregroundMark x1="40800" y1="6800" x2="40800" y2="6800"/>
                        <a14:foregroundMark x1="92400" y1="36000" x2="92400" y2="36000"/>
                        <a14:foregroundMark x1="38400" y1="2000" x2="38400" y2="2000"/>
                        <a14:foregroundMark x1="6800" y1="45600" x2="6800" y2="45600"/>
                        <a14:foregroundMark x1="53600" y1="66000" x2="53600" y2="66000"/>
                        <a14:foregroundMark x1="59600" y1="95600" x2="59600" y2="95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165" y="265212"/>
            <a:ext cx="651270" cy="603484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64080027-E074-4CA9-BEC9-E4F15BE872C3}"/>
              </a:ext>
            </a:extLst>
          </p:cNvPr>
          <p:cNvSpPr txBox="1"/>
          <p:nvPr/>
        </p:nvSpPr>
        <p:spPr>
          <a:xfrm>
            <a:off x="1417308" y="680811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Moedas de Credenciamento</a:t>
            </a:r>
          </a:p>
        </p:txBody>
      </p:sp>
      <p:sp>
        <p:nvSpPr>
          <p:cNvPr id="62" name="CaixaDeTexto 61"/>
          <p:cNvSpPr txBox="1"/>
          <p:nvPr/>
        </p:nvSpPr>
        <p:spPr>
          <a:xfrm>
            <a:off x="1525400" y="1458960"/>
            <a:ext cx="59621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600" dirty="0">
                <a:solidFill>
                  <a:schemeClr val="bg1">
                    <a:lumMod val="50000"/>
                  </a:schemeClr>
                </a:solidFill>
              </a:rPr>
              <a:t>Tabela inicial de atuação da Operadora seria 0,30.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16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600" dirty="0">
                <a:solidFill>
                  <a:schemeClr val="bg1">
                    <a:lumMod val="50000"/>
                  </a:schemeClr>
                </a:solidFill>
              </a:rPr>
              <a:t>Caso profissional não aceite a margem de negociação da região pedir sugestão de valores para Contra Proposta, principalmente tabela da concorrência caso atenda.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910CFCE-1C06-8B0C-361B-949B955F82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804" y="2970876"/>
            <a:ext cx="8100392" cy="201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633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3025F3C9-6468-4580-B42F-6D948A211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5212"/>
            <a:ext cx="8229600" cy="952500"/>
          </a:xfrm>
        </p:spPr>
        <p:txBody>
          <a:bodyPr/>
          <a:lstStyle/>
          <a:p>
            <a:r>
              <a:rPr lang="pt-BR" dirty="0"/>
              <a:t> 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DD4405A8-2C6B-4609-8F0F-9053CD3F89C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00" b="95600" l="5200" r="92400">
                        <a14:foregroundMark x1="5600" y1="53600" x2="5600" y2="53600"/>
                        <a14:foregroundMark x1="45200" y1="22400" x2="45200" y2="22400"/>
                        <a14:foregroundMark x1="50400" y1="26000" x2="50400" y2="26000"/>
                        <a14:foregroundMark x1="40800" y1="6800" x2="40800" y2="6800"/>
                        <a14:foregroundMark x1="92400" y1="36000" x2="92400" y2="36000"/>
                        <a14:foregroundMark x1="38400" y1="2000" x2="38400" y2="2000"/>
                        <a14:foregroundMark x1="6800" y1="45600" x2="6800" y2="45600"/>
                        <a14:foregroundMark x1="53600" y1="66000" x2="53600" y2="66000"/>
                        <a14:foregroundMark x1="59600" y1="95600" x2="59600" y2="95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165" y="265212"/>
            <a:ext cx="651270" cy="603484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64080027-E074-4CA9-BEC9-E4F15BE872C3}"/>
              </a:ext>
            </a:extLst>
          </p:cNvPr>
          <p:cNvSpPr txBox="1"/>
          <p:nvPr/>
        </p:nvSpPr>
        <p:spPr>
          <a:xfrm>
            <a:off x="1417308" y="680811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Moedas por Modalidade de Atuação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724712" y="3212524"/>
            <a:ext cx="7694575" cy="1445176"/>
            <a:chOff x="457200" y="1232570"/>
            <a:chExt cx="8263158" cy="2156375"/>
          </a:xfrm>
        </p:grpSpPr>
        <p:graphicFrame>
          <p:nvGraphicFramePr>
            <p:cNvPr id="5" name="Diagrama 4"/>
            <p:cNvGraphicFramePr/>
            <p:nvPr>
              <p:extLst>
                <p:ext uri="{D42A27DB-BD31-4B8C-83A1-F6EECF244321}">
                  <p14:modId xmlns:p14="http://schemas.microsoft.com/office/powerpoint/2010/main" val="1940606082"/>
                </p:ext>
              </p:extLst>
            </p:nvPr>
          </p:nvGraphicFramePr>
          <p:xfrm>
            <a:off x="457200" y="1232570"/>
            <a:ext cx="8263158" cy="215637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54" name="Forma Livre: Forma 44">
              <a:extLst>
                <a:ext uri="{FF2B5EF4-FFF2-40B4-BE49-F238E27FC236}">
                  <a16:creationId xmlns:a16="http://schemas.microsoft.com/office/drawing/2014/main" id="{6F3CA8D6-9092-42A4-942D-CD5723C1F169}"/>
                </a:ext>
              </a:extLst>
            </p:cNvPr>
            <p:cNvSpPr/>
            <p:nvPr/>
          </p:nvSpPr>
          <p:spPr>
            <a:xfrm>
              <a:off x="7500068" y="1990150"/>
              <a:ext cx="19565" cy="18698"/>
            </a:xfrm>
            <a:custGeom>
              <a:avLst/>
              <a:gdLst>
                <a:gd name="connsiteX0" fmla="*/ 104826 w 129522"/>
                <a:gd name="connsiteY0" fmla="*/ 123158 h 123193"/>
                <a:gd name="connsiteX1" fmla="*/ 64801 w 129522"/>
                <a:gd name="connsiteY1" fmla="*/ 102141 h 123193"/>
                <a:gd name="connsiteX2" fmla="*/ 24776 w 129522"/>
                <a:gd name="connsiteY2" fmla="*/ 123196 h 123193"/>
                <a:gd name="connsiteX3" fmla="*/ 32401 w 129522"/>
                <a:gd name="connsiteY3" fmla="*/ 78625 h 123193"/>
                <a:gd name="connsiteX4" fmla="*/ 3 w 129522"/>
                <a:gd name="connsiteY4" fmla="*/ 47090 h 123193"/>
                <a:gd name="connsiteX5" fmla="*/ 44761 w 129522"/>
                <a:gd name="connsiteY5" fmla="*/ 40554 h 123193"/>
                <a:gd name="connsiteX6" fmla="*/ 64745 w 129522"/>
                <a:gd name="connsiteY6" fmla="*/ 3 h 123193"/>
                <a:gd name="connsiteX7" fmla="*/ 84785 w 129522"/>
                <a:gd name="connsiteY7" fmla="*/ 40535 h 123193"/>
                <a:gd name="connsiteX8" fmla="*/ 129525 w 129522"/>
                <a:gd name="connsiteY8" fmla="*/ 47015 h 123193"/>
                <a:gd name="connsiteX9" fmla="*/ 97163 w 129522"/>
                <a:gd name="connsiteY9" fmla="*/ 78607 h 123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9522" h="123193">
                  <a:moveTo>
                    <a:pt x="104826" y="123158"/>
                  </a:moveTo>
                  <a:lnTo>
                    <a:pt x="64801" y="102141"/>
                  </a:lnTo>
                  <a:lnTo>
                    <a:pt x="24776" y="123196"/>
                  </a:lnTo>
                  <a:lnTo>
                    <a:pt x="32401" y="78625"/>
                  </a:lnTo>
                  <a:lnTo>
                    <a:pt x="3" y="47090"/>
                  </a:lnTo>
                  <a:lnTo>
                    <a:pt x="44761" y="40554"/>
                  </a:lnTo>
                  <a:lnTo>
                    <a:pt x="64745" y="3"/>
                  </a:lnTo>
                  <a:lnTo>
                    <a:pt x="84785" y="40535"/>
                  </a:lnTo>
                  <a:lnTo>
                    <a:pt x="129525" y="47015"/>
                  </a:lnTo>
                  <a:lnTo>
                    <a:pt x="97163" y="78607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algn="ctr"/>
              <a:endParaRPr lang="pt-BR"/>
            </a:p>
          </p:txBody>
        </p:sp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296F0EA3-D9FA-459E-8036-6A3B02EAEBE1}"/>
              </a:ext>
            </a:extLst>
          </p:cNvPr>
          <p:cNvSpPr txBox="1"/>
          <p:nvPr/>
        </p:nvSpPr>
        <p:spPr>
          <a:xfrm>
            <a:off x="1386426" y="3389126"/>
            <a:ext cx="1963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Radiologia</a:t>
            </a:r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6FD07921-E220-4E4F-958F-3E7B3BEA58AB}"/>
              </a:ext>
            </a:extLst>
          </p:cNvPr>
          <p:cNvSpPr txBox="1"/>
          <p:nvPr/>
        </p:nvSpPr>
        <p:spPr>
          <a:xfrm>
            <a:off x="3612246" y="3250626"/>
            <a:ext cx="1963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Urgência e Emergência</a:t>
            </a:r>
          </a:p>
        </p:txBody>
      </p:sp>
      <p:sp>
        <p:nvSpPr>
          <p:cNvPr id="56" name="CaixaDeTexto 55">
            <a:extLst>
              <a:ext uri="{FF2B5EF4-FFF2-40B4-BE49-F238E27FC236}">
                <a16:creationId xmlns:a16="http://schemas.microsoft.com/office/drawing/2014/main" id="{3481DA70-A08C-4109-9DE1-DF75444352E1}"/>
              </a:ext>
            </a:extLst>
          </p:cNvPr>
          <p:cNvSpPr txBox="1"/>
          <p:nvPr/>
        </p:nvSpPr>
        <p:spPr>
          <a:xfrm>
            <a:off x="6084168" y="3252192"/>
            <a:ext cx="1963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Atendimento Clínico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54C4A16-6ECA-3497-F39C-EEB102589769}"/>
              </a:ext>
            </a:extLst>
          </p:cNvPr>
          <p:cNvSpPr txBox="1"/>
          <p:nvPr/>
        </p:nvSpPr>
        <p:spPr>
          <a:xfrm>
            <a:off x="863587" y="1337967"/>
            <a:ext cx="7416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600" dirty="0">
                <a:solidFill>
                  <a:schemeClr val="bg1">
                    <a:lumMod val="50000"/>
                  </a:schemeClr>
                </a:solidFill>
              </a:rPr>
              <a:t>Alguns valores variam por modalidade de atuação, sem tabelas “bases” atendimento clínico/radiologia, diferente de urgência que a moeda é por valor de atendimento fechado.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16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600" dirty="0">
                <a:solidFill>
                  <a:schemeClr val="bg1">
                    <a:lumMod val="50000"/>
                  </a:schemeClr>
                </a:solidFill>
              </a:rPr>
              <a:t>A atuação do consultor é limitada a moeda 0,30 e caso doutor não aceite será iniciada a negociação, tais valores serão avaliados pela gestão junto a Dental Uni.</a:t>
            </a:r>
          </a:p>
        </p:txBody>
      </p:sp>
    </p:spTree>
    <p:extLst>
      <p:ext uri="{BB962C8B-B14F-4D97-AF65-F5344CB8AC3E}">
        <p14:creationId xmlns:p14="http://schemas.microsoft.com/office/powerpoint/2010/main" val="3517128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3025F3C9-6468-4580-B42F-6D948A211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5212"/>
            <a:ext cx="8229600" cy="952500"/>
          </a:xfrm>
        </p:spPr>
        <p:txBody>
          <a:bodyPr/>
          <a:lstStyle/>
          <a:p>
            <a:r>
              <a:rPr lang="pt-BR" dirty="0"/>
              <a:t> 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DD4405A8-2C6B-4609-8F0F-9053CD3F89C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00" b="95600" l="5200" r="92400">
                        <a14:foregroundMark x1="5600" y1="53600" x2="5600" y2="53600"/>
                        <a14:foregroundMark x1="45200" y1="22400" x2="45200" y2="22400"/>
                        <a14:foregroundMark x1="50400" y1="26000" x2="50400" y2="26000"/>
                        <a14:foregroundMark x1="40800" y1="6800" x2="40800" y2="6800"/>
                        <a14:foregroundMark x1="92400" y1="36000" x2="92400" y2="36000"/>
                        <a14:foregroundMark x1="38400" y1="2000" x2="38400" y2="2000"/>
                        <a14:foregroundMark x1="6800" y1="45600" x2="6800" y2="45600"/>
                        <a14:foregroundMark x1="53600" y1="66000" x2="53600" y2="66000"/>
                        <a14:foregroundMark x1="59600" y1="95600" x2="59600" y2="95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520" y="137978"/>
            <a:ext cx="651270" cy="603484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5D29FDEA-9E65-4282-9DDA-8A5D3932DF19}"/>
              </a:ext>
            </a:extLst>
          </p:cNvPr>
          <p:cNvSpPr txBox="1"/>
          <p:nvPr/>
        </p:nvSpPr>
        <p:spPr>
          <a:xfrm>
            <a:off x="1108470" y="140300"/>
            <a:ext cx="6048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Processos – Setor de Credenciamento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902790" y="4789250"/>
            <a:ext cx="3885234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841188" y="4488983"/>
            <a:ext cx="37308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Tipos </a:t>
            </a:r>
            <a:r>
              <a:rPr lang="pt-BR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</a:t>
            </a:r>
            <a:r>
              <a:rPr lang="pt-BR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credenciamentos: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902790" y="4843785"/>
            <a:ext cx="3669210" cy="830997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numCol="2" rtlCol="0" anchor="ctr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Atendimento Clínico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Radiologia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Urgência e emergência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pt-BR" sz="9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6" name="Agrupar 25">
            <a:extLst>
              <a:ext uri="{FF2B5EF4-FFF2-40B4-BE49-F238E27FC236}">
                <a16:creationId xmlns:a16="http://schemas.microsoft.com/office/drawing/2014/main" id="{0C443720-E7C4-4DB4-9549-5C3AEA9BD1D4}"/>
              </a:ext>
            </a:extLst>
          </p:cNvPr>
          <p:cNvGrpSpPr/>
          <p:nvPr/>
        </p:nvGrpSpPr>
        <p:grpSpPr>
          <a:xfrm>
            <a:off x="3928884" y="3362330"/>
            <a:ext cx="2129614" cy="1007338"/>
            <a:chOff x="3435692" y="2519699"/>
            <a:chExt cx="2129614" cy="1007338"/>
          </a:xfrm>
        </p:grpSpPr>
        <p:sp>
          <p:nvSpPr>
            <p:cNvPr id="27" name="Retângulo: Cantos Arredondados 26">
              <a:extLst>
                <a:ext uri="{FF2B5EF4-FFF2-40B4-BE49-F238E27FC236}">
                  <a16:creationId xmlns:a16="http://schemas.microsoft.com/office/drawing/2014/main" id="{89625030-4404-485D-9F38-1C32FAC15398}"/>
                </a:ext>
              </a:extLst>
            </p:cNvPr>
            <p:cNvSpPr/>
            <p:nvPr/>
          </p:nvSpPr>
          <p:spPr>
            <a:xfrm>
              <a:off x="3435692" y="2519699"/>
              <a:ext cx="2129614" cy="100733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etângulo: Cantos Arredondados 4">
              <a:extLst>
                <a:ext uri="{FF2B5EF4-FFF2-40B4-BE49-F238E27FC236}">
                  <a16:creationId xmlns:a16="http://schemas.microsoft.com/office/drawing/2014/main" id="{3A1B3D54-CD2E-406C-B467-F84C6FDBB4F0}"/>
                </a:ext>
              </a:extLst>
            </p:cNvPr>
            <p:cNvSpPr txBox="1"/>
            <p:nvPr/>
          </p:nvSpPr>
          <p:spPr>
            <a:xfrm>
              <a:off x="3465196" y="2549203"/>
              <a:ext cx="2070606" cy="9483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4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4º) Acompanhar pós-envio de proposta. Se necessário negociar valores</a:t>
              </a:r>
            </a:p>
          </p:txBody>
        </p:sp>
      </p:grpSp>
      <p:pic>
        <p:nvPicPr>
          <p:cNvPr id="1038" name="Picture 14" descr="Vetores Negociar: Desenho vetorial, imagens vetoriais Negociar|  Depositphotos">
            <a:extLst>
              <a:ext uri="{FF2B5EF4-FFF2-40B4-BE49-F238E27FC236}">
                <a16:creationId xmlns:a16="http://schemas.microsoft.com/office/drawing/2014/main" id="{67809123-6F2F-41AF-B372-E8ECB31BC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8" b="89778" l="4889" r="94222">
                        <a14:foregroundMark x1="11556" y1="69778" x2="10667" y2="62222"/>
                        <a14:foregroundMark x1="5333" y1="63111" x2="5333" y2="63111"/>
                        <a14:foregroundMark x1="6667" y1="57778" x2="6667" y2="57778"/>
                        <a14:foregroundMark x1="84889" y1="69333" x2="88444" y2="53778"/>
                        <a14:foregroundMark x1="92000" y1="61333" x2="91111" y2="56000"/>
                        <a14:foregroundMark x1="94222" y1="58222" x2="94222" y2="58222"/>
                        <a14:foregroundMark x1="76000" y1="43556" x2="74222" y2="36444"/>
                        <a14:foregroundMark x1="68000" y1="23556" x2="68000" y2="23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462578"/>
            <a:ext cx="929258" cy="929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Agrupar 33">
            <a:extLst>
              <a:ext uri="{FF2B5EF4-FFF2-40B4-BE49-F238E27FC236}">
                <a16:creationId xmlns:a16="http://schemas.microsoft.com/office/drawing/2014/main" id="{9B63A293-FB4F-4AEA-A146-23B673530C98}"/>
              </a:ext>
            </a:extLst>
          </p:cNvPr>
          <p:cNvGrpSpPr/>
          <p:nvPr/>
        </p:nvGrpSpPr>
        <p:grpSpPr>
          <a:xfrm>
            <a:off x="3899380" y="2196321"/>
            <a:ext cx="2129614" cy="1007338"/>
            <a:chOff x="3435692" y="1260526"/>
            <a:chExt cx="2129614" cy="1007338"/>
          </a:xfrm>
        </p:grpSpPr>
        <p:sp>
          <p:nvSpPr>
            <p:cNvPr id="35" name="Retângulo: Cantos Arredondados 34">
              <a:extLst>
                <a:ext uri="{FF2B5EF4-FFF2-40B4-BE49-F238E27FC236}">
                  <a16:creationId xmlns:a16="http://schemas.microsoft.com/office/drawing/2014/main" id="{FB48C0A5-239C-4158-B314-F9F9D7049CC6}"/>
                </a:ext>
              </a:extLst>
            </p:cNvPr>
            <p:cNvSpPr/>
            <p:nvPr/>
          </p:nvSpPr>
          <p:spPr>
            <a:xfrm>
              <a:off x="3435692" y="1260526"/>
              <a:ext cx="2129614" cy="1007338"/>
            </a:xfrm>
            <a:prstGeom prst="roundRect">
              <a:avLst>
                <a:gd name="adj" fmla="val 10000"/>
              </a:avLst>
            </a:prstGeom>
            <a:solidFill>
              <a:srgbClr val="F1E54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Retângulo: Cantos Arredondados 4">
              <a:extLst>
                <a:ext uri="{FF2B5EF4-FFF2-40B4-BE49-F238E27FC236}">
                  <a16:creationId xmlns:a16="http://schemas.microsoft.com/office/drawing/2014/main" id="{8B912838-542B-478A-9EAA-BD1223944D9B}"/>
                </a:ext>
              </a:extLst>
            </p:cNvPr>
            <p:cNvSpPr txBox="1"/>
            <p:nvPr/>
          </p:nvSpPr>
          <p:spPr>
            <a:xfrm>
              <a:off x="3465196" y="1290030"/>
              <a:ext cx="2070606" cy="9483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400" b="1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5º)Havendo a confirmação de interesse, pedir documentos.</a:t>
              </a:r>
            </a:p>
          </p:txBody>
        </p:sp>
      </p:grpSp>
      <p:pic>
        <p:nvPicPr>
          <p:cNvPr id="1042" name="Picture 18" descr="Check Mark Sign. Confirmation Mark. Vector Illustration Ilustração do Vetor  - Ilustração de escolha, seleto: 150110109">
            <a:extLst>
              <a:ext uri="{FF2B5EF4-FFF2-40B4-BE49-F238E27FC236}">
                <a16:creationId xmlns:a16="http://schemas.microsoft.com/office/drawing/2014/main" id="{CF733B79-9AB6-4EFE-98C5-8CD51F52B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33778" y1="48000" x2="74667" y2="2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587" y="2272621"/>
            <a:ext cx="1007338" cy="100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Agrupar 38">
            <a:extLst>
              <a:ext uri="{FF2B5EF4-FFF2-40B4-BE49-F238E27FC236}">
                <a16:creationId xmlns:a16="http://schemas.microsoft.com/office/drawing/2014/main" id="{04B9F9DC-C67A-44F3-AFCD-5758213BF043}"/>
              </a:ext>
            </a:extLst>
          </p:cNvPr>
          <p:cNvGrpSpPr/>
          <p:nvPr/>
        </p:nvGrpSpPr>
        <p:grpSpPr>
          <a:xfrm>
            <a:off x="3899380" y="939377"/>
            <a:ext cx="2129614" cy="1007338"/>
            <a:chOff x="3435692" y="1353"/>
            <a:chExt cx="2129614" cy="1007338"/>
          </a:xfrm>
          <a:solidFill>
            <a:srgbClr val="F6EE86"/>
          </a:solidFill>
        </p:grpSpPr>
        <p:sp>
          <p:nvSpPr>
            <p:cNvPr id="40" name="Retângulo: Cantos Arredondados 39">
              <a:extLst>
                <a:ext uri="{FF2B5EF4-FFF2-40B4-BE49-F238E27FC236}">
                  <a16:creationId xmlns:a16="http://schemas.microsoft.com/office/drawing/2014/main" id="{78CF22F2-47E3-448C-B679-E2AD650D1A81}"/>
                </a:ext>
              </a:extLst>
            </p:cNvPr>
            <p:cNvSpPr/>
            <p:nvPr/>
          </p:nvSpPr>
          <p:spPr>
            <a:xfrm>
              <a:off x="3435692" y="1353"/>
              <a:ext cx="2129614" cy="1007338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Retângulo: Cantos Arredondados 4">
              <a:extLst>
                <a:ext uri="{FF2B5EF4-FFF2-40B4-BE49-F238E27FC236}">
                  <a16:creationId xmlns:a16="http://schemas.microsoft.com/office/drawing/2014/main" id="{22824333-999E-4883-B1E0-EBAD28CA7C3E}"/>
                </a:ext>
              </a:extLst>
            </p:cNvPr>
            <p:cNvSpPr txBox="1"/>
            <p:nvPr/>
          </p:nvSpPr>
          <p:spPr>
            <a:xfrm>
              <a:off x="3465196" y="30857"/>
              <a:ext cx="2070606" cy="94833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400" b="1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6º)Com todos documentos o cadastro é realizado e treinamento deve ser agendado.</a:t>
              </a:r>
            </a:p>
          </p:txBody>
        </p:sp>
      </p:grpSp>
      <p:pic>
        <p:nvPicPr>
          <p:cNvPr id="1046" name="Picture 22" descr="ícone Do Relógio Do Calendário De Agendamento Ilustração do Vetor -  Ilustração de conceito, continue: 203314466">
            <a:extLst>
              <a:ext uri="{FF2B5EF4-FFF2-40B4-BE49-F238E27FC236}">
                <a16:creationId xmlns:a16="http://schemas.microsoft.com/office/drawing/2014/main" id="{B61D0CB3-2820-4477-B680-C934F8ED2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1000" y1="43846" x2="31000" y2="43846"/>
                        <a14:foregroundMark x1="44375" y1="44487" x2="44375" y2="44487"/>
                        <a14:foregroundMark x1="44500" y1="57949" x2="44500" y2="57949"/>
                        <a14:foregroundMark x1="29500" y1="57308" x2="29500" y2="57308"/>
                        <a14:foregroundMark x1="59875" y1="42564" x2="59875" y2="42564"/>
                        <a14:foregroundMark x1="59875" y1="20128" x2="59875" y2="20128"/>
                        <a14:foregroundMark x1="28875" y1="20000" x2="28875" y2="20000"/>
                        <a14:foregroundMark x1="68000" y1="63333" x2="68000" y2="6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124" y="1030353"/>
            <a:ext cx="896264" cy="873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Agrupar 10">
            <a:extLst>
              <a:ext uri="{FF2B5EF4-FFF2-40B4-BE49-F238E27FC236}">
                <a16:creationId xmlns:a16="http://schemas.microsoft.com/office/drawing/2014/main" id="{42BD9C3D-BEFB-452F-989C-7846A006BE58}"/>
              </a:ext>
            </a:extLst>
          </p:cNvPr>
          <p:cNvGrpSpPr/>
          <p:nvPr/>
        </p:nvGrpSpPr>
        <p:grpSpPr>
          <a:xfrm>
            <a:off x="785716" y="949845"/>
            <a:ext cx="2129614" cy="1007338"/>
            <a:chOff x="752042" y="1353"/>
            <a:chExt cx="2129614" cy="1007338"/>
          </a:xfrm>
          <a:solidFill>
            <a:schemeClr val="accent2">
              <a:lumMod val="75000"/>
            </a:schemeClr>
          </a:solidFill>
        </p:grpSpPr>
        <p:sp>
          <p:nvSpPr>
            <p:cNvPr id="12" name="Retângulo: Cantos Arredondados 11">
              <a:extLst>
                <a:ext uri="{FF2B5EF4-FFF2-40B4-BE49-F238E27FC236}">
                  <a16:creationId xmlns:a16="http://schemas.microsoft.com/office/drawing/2014/main" id="{1DC81DED-9DAA-4D43-89DB-13F85A5ABAE1}"/>
                </a:ext>
              </a:extLst>
            </p:cNvPr>
            <p:cNvSpPr/>
            <p:nvPr/>
          </p:nvSpPr>
          <p:spPr>
            <a:xfrm>
              <a:off x="752042" y="1353"/>
              <a:ext cx="2129614" cy="1007338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etângulo: Cantos Arredondados 4">
              <a:extLst>
                <a:ext uri="{FF2B5EF4-FFF2-40B4-BE49-F238E27FC236}">
                  <a16:creationId xmlns:a16="http://schemas.microsoft.com/office/drawing/2014/main" id="{8E7B9360-E629-417F-AD5A-B872A07A37E5}"/>
                </a:ext>
              </a:extLst>
            </p:cNvPr>
            <p:cNvSpPr txBox="1"/>
            <p:nvPr/>
          </p:nvSpPr>
          <p:spPr>
            <a:xfrm>
              <a:off x="781546" y="30857"/>
              <a:ext cx="2070606" cy="94833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4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1º) Receber solicitação via protocolo</a:t>
              </a:r>
            </a:p>
          </p:txBody>
        </p:sp>
      </p:grpSp>
      <p:pic>
        <p:nvPicPr>
          <p:cNvPr id="1032" name="Picture 8" descr="Vetores de Homem Trabalhando No Computador Ícone De Desenho e mais imagens  de 2015 - iStock">
            <a:extLst>
              <a:ext uri="{FF2B5EF4-FFF2-40B4-BE49-F238E27FC236}">
                <a16:creationId xmlns:a16="http://schemas.microsoft.com/office/drawing/2014/main" id="{79A2B5FC-2B8D-471B-BF85-A771AB53A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3" y="985292"/>
            <a:ext cx="896040" cy="89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Agrupar 17">
            <a:extLst>
              <a:ext uri="{FF2B5EF4-FFF2-40B4-BE49-F238E27FC236}">
                <a16:creationId xmlns:a16="http://schemas.microsoft.com/office/drawing/2014/main" id="{33170B64-8BF8-40AE-83BA-E7D1BF77C814}"/>
              </a:ext>
            </a:extLst>
          </p:cNvPr>
          <p:cNvGrpSpPr/>
          <p:nvPr/>
        </p:nvGrpSpPr>
        <p:grpSpPr>
          <a:xfrm>
            <a:off x="785716" y="2165148"/>
            <a:ext cx="2129614" cy="1007338"/>
            <a:chOff x="752042" y="1260526"/>
            <a:chExt cx="2129614" cy="1007338"/>
          </a:xfrm>
          <a:solidFill>
            <a:srgbClr val="B24340"/>
          </a:solidFill>
        </p:grpSpPr>
        <p:sp>
          <p:nvSpPr>
            <p:cNvPr id="19" name="Retângulo: Cantos Arredondados 18">
              <a:extLst>
                <a:ext uri="{FF2B5EF4-FFF2-40B4-BE49-F238E27FC236}">
                  <a16:creationId xmlns:a16="http://schemas.microsoft.com/office/drawing/2014/main" id="{89D80015-63C3-41F4-A905-920296054979}"/>
                </a:ext>
              </a:extLst>
            </p:cNvPr>
            <p:cNvSpPr/>
            <p:nvPr/>
          </p:nvSpPr>
          <p:spPr>
            <a:xfrm>
              <a:off x="752042" y="1260526"/>
              <a:ext cx="2129614" cy="1007338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etângulo: Cantos Arredondados 4">
              <a:extLst>
                <a:ext uri="{FF2B5EF4-FFF2-40B4-BE49-F238E27FC236}">
                  <a16:creationId xmlns:a16="http://schemas.microsoft.com/office/drawing/2014/main" id="{BEBBEEF2-7B86-483A-B4E1-C4796A31A2B6}"/>
                </a:ext>
              </a:extLst>
            </p:cNvPr>
            <p:cNvSpPr txBox="1"/>
            <p:nvPr/>
          </p:nvSpPr>
          <p:spPr>
            <a:xfrm>
              <a:off x="781546" y="1290030"/>
              <a:ext cx="2070606" cy="94833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4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2º) Localizar profissionais e realizar envio da Proposta de Credenciamento.</a:t>
              </a:r>
            </a:p>
          </p:txBody>
        </p:sp>
      </p:grpSp>
      <p:pic>
        <p:nvPicPr>
          <p:cNvPr id="1034" name="Picture 10" descr="Lupa Dívida, Investigador Particular, mão, fotografia, negócios png |  PNGWing">
            <a:extLst>
              <a:ext uri="{FF2B5EF4-FFF2-40B4-BE49-F238E27FC236}">
                <a16:creationId xmlns:a16="http://schemas.microsoft.com/office/drawing/2014/main" id="{8AC155F4-F55E-421B-B472-144155D06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33333" y1="17431" x2="43290" y2="16514"/>
                        <a14:foregroundMark x1="37662" y1="14679" x2="37662" y2="14679"/>
                        <a14:foregroundMark x1="40260" y1="13761" x2="40260" y2="13761"/>
                        <a14:foregroundMark x1="40260" y1="13761" x2="41126" y2="13761"/>
                        <a14:foregroundMark x1="31602" y1="16514" x2="49784" y2="16055"/>
                        <a14:foregroundMark x1="44589" y1="13303" x2="39394" y2="11009"/>
                        <a14:foregroundMark x1="48485" y1="13761" x2="43290" y2="10550"/>
                        <a14:foregroundMark x1="43723" y1="9633" x2="37662" y2="9633"/>
                        <a14:foregroundMark x1="34632" y1="11927" x2="34632" y2="11927"/>
                        <a14:foregroundMark x1="56710" y1="38532" x2="58009" y2="34404"/>
                        <a14:foregroundMark x1="57143" y1="32569" x2="57143" y2="325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281436"/>
            <a:ext cx="1018239" cy="95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Agrupar 21">
            <a:extLst>
              <a:ext uri="{FF2B5EF4-FFF2-40B4-BE49-F238E27FC236}">
                <a16:creationId xmlns:a16="http://schemas.microsoft.com/office/drawing/2014/main" id="{C09DC262-77E5-4A0F-8C77-131289393BA2}"/>
              </a:ext>
            </a:extLst>
          </p:cNvPr>
          <p:cNvGrpSpPr/>
          <p:nvPr/>
        </p:nvGrpSpPr>
        <p:grpSpPr>
          <a:xfrm>
            <a:off x="788279" y="3323727"/>
            <a:ext cx="2129614" cy="1007338"/>
            <a:chOff x="752042" y="2519699"/>
            <a:chExt cx="2129614" cy="1007338"/>
          </a:xfrm>
          <a:solidFill>
            <a:srgbClr val="C5615F"/>
          </a:solidFill>
        </p:grpSpPr>
        <p:sp>
          <p:nvSpPr>
            <p:cNvPr id="23" name="Retângulo: Cantos Arredondados 22">
              <a:extLst>
                <a:ext uri="{FF2B5EF4-FFF2-40B4-BE49-F238E27FC236}">
                  <a16:creationId xmlns:a16="http://schemas.microsoft.com/office/drawing/2014/main" id="{5C948282-A81A-4B1E-A7AB-1B833BFBCBD5}"/>
                </a:ext>
              </a:extLst>
            </p:cNvPr>
            <p:cNvSpPr/>
            <p:nvPr/>
          </p:nvSpPr>
          <p:spPr>
            <a:xfrm>
              <a:off x="752042" y="2519699"/>
              <a:ext cx="2129614" cy="1007338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etângulo: Cantos Arredondados 4">
              <a:extLst>
                <a:ext uri="{FF2B5EF4-FFF2-40B4-BE49-F238E27FC236}">
                  <a16:creationId xmlns:a16="http://schemas.microsoft.com/office/drawing/2014/main" id="{83AD7565-F860-4E77-91A9-DEA627CF13C3}"/>
                </a:ext>
              </a:extLst>
            </p:cNvPr>
            <p:cNvSpPr txBox="1"/>
            <p:nvPr/>
          </p:nvSpPr>
          <p:spPr>
            <a:xfrm>
              <a:off x="781546" y="2549203"/>
              <a:ext cx="2070606" cy="94833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4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3º) Documentar ações e atualizações no chamado.</a:t>
              </a:r>
            </a:p>
          </p:txBody>
        </p:sp>
      </p:grpSp>
      <p:pic>
        <p:nvPicPr>
          <p:cNvPr id="1036" name="Picture 12" descr="Documentação ícone Vector, Business, Business Icon, Círculo Imagem PNG e  Vetor Para Download Gratuito">
            <a:extLst>
              <a:ext uri="{FF2B5EF4-FFF2-40B4-BE49-F238E27FC236}">
                <a16:creationId xmlns:a16="http://schemas.microsoft.com/office/drawing/2014/main" id="{7AF9AAF7-40A0-4EE8-A30D-4544EB715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778" b="96889" l="889" r="97778">
                        <a14:foregroundMark x1="14222" y1="84444" x2="11556" y2="29333"/>
                        <a14:foregroundMark x1="11556" y1="29333" x2="1333" y2="41333"/>
                        <a14:foregroundMark x1="9778" y1="25778" x2="63556" y2="8000"/>
                        <a14:foregroundMark x1="63556" y1="8000" x2="95556" y2="50667"/>
                        <a14:foregroundMark x1="95556" y1="50667" x2="60889" y2="93778"/>
                        <a14:foregroundMark x1="60889" y1="93778" x2="16000" y2="81778"/>
                        <a14:foregroundMark x1="36444" y1="95111" x2="87111" y2="79111"/>
                        <a14:foregroundMark x1="87111" y1="79111" x2="90667" y2="26667"/>
                        <a14:foregroundMark x1="90667" y1="26667" x2="44444" y2="2222"/>
                        <a14:foregroundMark x1="44444" y1="2222" x2="11111" y2="21333"/>
                        <a14:foregroundMark x1="6222" y1="72000" x2="6222" y2="72000"/>
                        <a14:foregroundMark x1="92444" y1="72444" x2="93333" y2="29778"/>
                        <a14:foregroundMark x1="96444" y1="65333" x2="95556" y2="37333"/>
                        <a14:foregroundMark x1="39111" y1="97333" x2="61333" y2="94667"/>
                        <a14:foregroundMark x1="69778" y1="73778" x2="69778" y2="26222"/>
                        <a14:foregroundMark x1="73778" y1="74667" x2="77778" y2="32444"/>
                        <a14:foregroundMark x1="97778" y1="56889" x2="96444" y2="44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4" y="3505572"/>
            <a:ext cx="689426" cy="689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4" name="Agrupar 43">
            <a:extLst>
              <a:ext uri="{FF2B5EF4-FFF2-40B4-BE49-F238E27FC236}">
                <a16:creationId xmlns:a16="http://schemas.microsoft.com/office/drawing/2014/main" id="{AE053C5C-79DC-4647-B823-85DDCED8C3FD}"/>
              </a:ext>
            </a:extLst>
          </p:cNvPr>
          <p:cNvGrpSpPr/>
          <p:nvPr/>
        </p:nvGrpSpPr>
        <p:grpSpPr>
          <a:xfrm>
            <a:off x="6948264" y="939377"/>
            <a:ext cx="2129614" cy="1007338"/>
            <a:chOff x="6119343" y="1353"/>
            <a:chExt cx="2129614" cy="1007338"/>
          </a:xfrm>
          <a:solidFill>
            <a:srgbClr val="92D050"/>
          </a:solidFill>
        </p:grpSpPr>
        <p:sp>
          <p:nvSpPr>
            <p:cNvPr id="45" name="Retângulo: Cantos Arredondados 44">
              <a:extLst>
                <a:ext uri="{FF2B5EF4-FFF2-40B4-BE49-F238E27FC236}">
                  <a16:creationId xmlns:a16="http://schemas.microsoft.com/office/drawing/2014/main" id="{0EB7D804-B149-4181-B298-98D3CDE3C7FB}"/>
                </a:ext>
              </a:extLst>
            </p:cNvPr>
            <p:cNvSpPr/>
            <p:nvPr/>
          </p:nvSpPr>
          <p:spPr>
            <a:xfrm>
              <a:off x="6119343" y="1353"/>
              <a:ext cx="2129614" cy="1007338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Retângulo: Cantos Arredondados 4">
              <a:extLst>
                <a:ext uri="{FF2B5EF4-FFF2-40B4-BE49-F238E27FC236}">
                  <a16:creationId xmlns:a16="http://schemas.microsoft.com/office/drawing/2014/main" id="{0ABE6FF5-CAB9-4767-BB68-9EC4EDA7D4DA}"/>
                </a:ext>
              </a:extLst>
            </p:cNvPr>
            <p:cNvSpPr txBox="1"/>
            <p:nvPr/>
          </p:nvSpPr>
          <p:spPr>
            <a:xfrm>
              <a:off x="6148847" y="30857"/>
              <a:ext cx="2070606" cy="94833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7º)</a:t>
              </a:r>
              <a:r>
                <a:rPr lang="pt-BR" sz="1400" b="1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Após treinamento profissional esta qualificado para atendimento</a:t>
              </a:r>
            </a:p>
          </p:txBody>
        </p:sp>
      </p:grpSp>
      <p:grpSp>
        <p:nvGrpSpPr>
          <p:cNvPr id="48" name="Agrupar 47">
            <a:extLst>
              <a:ext uri="{FF2B5EF4-FFF2-40B4-BE49-F238E27FC236}">
                <a16:creationId xmlns:a16="http://schemas.microsoft.com/office/drawing/2014/main" id="{26537654-6114-49F7-8D1E-3BB5188FBDA0}"/>
              </a:ext>
            </a:extLst>
          </p:cNvPr>
          <p:cNvGrpSpPr/>
          <p:nvPr/>
        </p:nvGrpSpPr>
        <p:grpSpPr>
          <a:xfrm>
            <a:off x="6918760" y="2191572"/>
            <a:ext cx="2129614" cy="1007338"/>
            <a:chOff x="6059490" y="1294605"/>
            <a:chExt cx="2129614" cy="1007338"/>
          </a:xfrm>
          <a:solidFill>
            <a:srgbClr val="00B050"/>
          </a:solidFill>
        </p:grpSpPr>
        <p:sp>
          <p:nvSpPr>
            <p:cNvPr id="49" name="Retângulo: Cantos Arredondados 48">
              <a:extLst>
                <a:ext uri="{FF2B5EF4-FFF2-40B4-BE49-F238E27FC236}">
                  <a16:creationId xmlns:a16="http://schemas.microsoft.com/office/drawing/2014/main" id="{6A295E6A-6EFD-4588-A00C-7BEC9123AA1D}"/>
                </a:ext>
              </a:extLst>
            </p:cNvPr>
            <p:cNvSpPr/>
            <p:nvPr/>
          </p:nvSpPr>
          <p:spPr>
            <a:xfrm>
              <a:off x="6059490" y="1294605"/>
              <a:ext cx="2129614" cy="1007338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Retângulo: Cantos Arredondados 4">
              <a:extLst>
                <a:ext uri="{FF2B5EF4-FFF2-40B4-BE49-F238E27FC236}">
                  <a16:creationId xmlns:a16="http://schemas.microsoft.com/office/drawing/2014/main" id="{14B963B5-8C07-4766-8489-06D739EE51E1}"/>
                </a:ext>
              </a:extLst>
            </p:cNvPr>
            <p:cNvSpPr txBox="1"/>
            <p:nvPr/>
          </p:nvSpPr>
          <p:spPr>
            <a:xfrm>
              <a:off x="6088994" y="1324109"/>
              <a:ext cx="2070606" cy="94833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4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8º)Profissional divulgado no site com sucesso!</a:t>
              </a:r>
            </a:p>
          </p:txBody>
        </p:sp>
      </p:grpSp>
      <p:pic>
        <p:nvPicPr>
          <p:cNvPr id="1052" name="Picture 28" descr="Vetores de Aprovação Consentimento Qualificado Ícone e mais imagens de Ícone  de Computador - iStock">
            <a:extLst>
              <a:ext uri="{FF2B5EF4-FFF2-40B4-BE49-F238E27FC236}">
                <a16:creationId xmlns:a16="http://schemas.microsoft.com/office/drawing/2014/main" id="{F804B35A-B8BA-44A5-8328-D0B5272C3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>
                        <a14:foregroundMark x1="40039" y1="36191" x2="40039" y2="36191"/>
                        <a14:foregroundMark x1="48633" y1="43470" x2="48633" y2="43470"/>
                        <a14:foregroundMark x1="43750" y1="56331" x2="43750" y2="56331"/>
                        <a14:foregroundMark x1="43066" y1="63609" x2="43066" y2="63609"/>
                        <a14:foregroundMark x1="53516" y1="63809" x2="53516" y2="638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691" y="804140"/>
            <a:ext cx="1409260" cy="138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ícone de bolsa de dinheiro 1500557 Vetor no Vecteezy">
            <a:extLst>
              <a:ext uri="{FF2B5EF4-FFF2-40B4-BE49-F238E27FC236}">
                <a16:creationId xmlns:a16="http://schemas.microsoft.com/office/drawing/2014/main" id="{F1B950C1-F692-43F2-BB48-CF6BEAE3F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>
                        <a14:foregroundMark x1="37333" y1="57778" x2="37333" y2="57778"/>
                        <a14:foregroundMark x1="46222" y1="57778" x2="46222" y2="5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151" y="2289585"/>
            <a:ext cx="901637" cy="90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Conector reto 1">
            <a:extLst>
              <a:ext uri="{FF2B5EF4-FFF2-40B4-BE49-F238E27FC236}">
                <a16:creationId xmlns:a16="http://schemas.microsoft.com/office/drawing/2014/main" id="{22620B39-B435-7A67-60DF-CE6EF5629BD5}"/>
              </a:ext>
            </a:extLst>
          </p:cNvPr>
          <p:cNvCxnSpPr/>
          <p:nvPr/>
        </p:nvCxnSpPr>
        <p:spPr>
          <a:xfrm>
            <a:off x="5005647" y="4796760"/>
            <a:ext cx="3885234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>
            <a:extLst>
              <a:ext uri="{FF2B5EF4-FFF2-40B4-BE49-F238E27FC236}">
                <a16:creationId xmlns:a16="http://schemas.microsoft.com/office/drawing/2014/main" id="{89C4057C-2549-CEB5-EFE6-A92B373C9371}"/>
              </a:ext>
            </a:extLst>
          </p:cNvPr>
          <p:cNvSpPr txBox="1"/>
          <p:nvPr/>
        </p:nvSpPr>
        <p:spPr>
          <a:xfrm>
            <a:off x="4993691" y="4488983"/>
            <a:ext cx="38852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Modalidades de credenciamentos: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BB5BD958-F284-5C96-9195-185EB3057FD7}"/>
              </a:ext>
            </a:extLst>
          </p:cNvPr>
          <p:cNvSpPr txBox="1"/>
          <p:nvPr/>
        </p:nvSpPr>
        <p:spPr>
          <a:xfrm>
            <a:off x="5014359" y="4827418"/>
            <a:ext cx="3525194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numCol="2" rtlCol="0" anchor="ctr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Modalidade PF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Modalidade PJ</a:t>
            </a:r>
          </a:p>
          <a:p>
            <a:endParaRPr lang="pt-BR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pt-BR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pt-BR" sz="9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5069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5576</TotalTime>
  <Words>850</Words>
  <Application>Microsoft Office PowerPoint</Application>
  <PresentationFormat>Apresentação na tela (16:10)</PresentationFormat>
  <Paragraphs>143</Paragraphs>
  <Slides>14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2" baseType="lpstr">
      <vt:lpstr>Arial</vt:lpstr>
      <vt:lpstr>Arial Black</vt:lpstr>
      <vt:lpstr>Calibri</vt:lpstr>
      <vt:lpstr>Lato light</vt:lpstr>
      <vt:lpstr>Lucida Calligraphy</vt:lpstr>
      <vt:lpstr>Segoe UI</vt:lpstr>
      <vt:lpstr>Wingdings</vt:lpstr>
      <vt:lpstr>Tema do Office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Geraldo Paulo da Silva Junior</dc:creator>
  <cp:lastModifiedBy>Grupo Instant</cp:lastModifiedBy>
  <cp:revision>302</cp:revision>
  <dcterms:created xsi:type="dcterms:W3CDTF">2016-02-11T13:20:17Z</dcterms:created>
  <dcterms:modified xsi:type="dcterms:W3CDTF">2023-05-02T12:36:58Z</dcterms:modified>
</cp:coreProperties>
</file>