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4" r:id="rId5"/>
    <p:sldId id="262" r:id="rId6"/>
    <p:sldId id="263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904F7-B181-F98A-4E99-5AB0B3CDE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C7CE0C-ADD7-B4CC-9720-1DDAE6E37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0B08D0-D3AC-0A16-5509-B80D41E4E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B50F-4C33-450A-9EB6-FE31A31F9670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7CF0DD-CAC1-C530-D0FA-A4E3D3FBB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D9A3E5-72B5-7987-AF51-7D379A3F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5809-E7A1-49C9-B20C-9AE05EFDE2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97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F195D-3270-A732-486D-D370E503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E972F03-DD99-CCD7-3FA1-159EA5F65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35D27C-EE65-0138-83D0-BCBCC678A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B50F-4C33-450A-9EB6-FE31A31F9670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61856B-D28E-3783-C023-A4EF65F5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30B688-8435-5F4E-19D1-AE213D84A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5809-E7A1-49C9-B20C-9AE05EFDE2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29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E1A0A3E-AAA7-0FF4-16DB-45A76FB88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3299DC-6DA4-F150-E702-E3D700FF4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A1991D-DB33-4412-3417-8DF0BA25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B50F-4C33-450A-9EB6-FE31A31F9670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8EDEF3-308D-CB6D-6B92-03BA3304A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7FAE46-8A28-547E-E9BC-968D4198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5809-E7A1-49C9-B20C-9AE05EFDE2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94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53BDC-53FC-E9D5-B4E7-9134B193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A3FE87-8002-C5D1-49FF-70405C70B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CAF443-7639-0974-DDB0-463911752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B50F-4C33-450A-9EB6-FE31A31F9670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288A17-16D2-C85B-9881-757FED67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34303A-EAD5-E916-B7EC-5436F2D8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5809-E7A1-49C9-B20C-9AE05EFDE2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03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E34E4C-B97D-FD05-BB50-D8660C84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6F79F9-36ED-C457-87AA-16A4579DD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7CFF16-5396-5683-BAC0-A9CDEC113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B50F-4C33-450A-9EB6-FE31A31F9670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301DB4-F20B-C895-77C3-B033F10A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535244-73F7-3B62-5968-C29E0B87C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5809-E7A1-49C9-B20C-9AE05EFDE2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0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E724B-411E-80C9-CD43-612F33B41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EAD03C-E1DA-1FD0-129B-978EEA104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70064B-19AE-CA0E-4109-0DEB42D6B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27E9A4-11C2-2025-ECBF-F242334F6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B50F-4C33-450A-9EB6-FE31A31F9670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91247A-D6C7-67AC-8C10-3233506FD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FA32BD-1191-D1D5-A736-CE73AECF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5809-E7A1-49C9-B20C-9AE05EFDE2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87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2EFC7C-173E-076D-A413-E31E2F00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767F48-E19E-66A5-9F17-EFEC87C65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7DA784-2054-F69F-F7EA-8B0F455AA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FF56092-99A7-4D05-C3B5-464036B1E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876A339-314D-C8B5-81A6-412A086333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5A9425D-8E95-06F4-754B-0A185EA0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B50F-4C33-450A-9EB6-FE31A31F9670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793F225-21B3-D840-BF87-2134D9A8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3093785-4F91-6AE6-515C-0524FE54F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5809-E7A1-49C9-B20C-9AE05EFDE2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04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13EDD-ABD7-179D-FEF3-ABC3C3B42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E482E38-4BDD-CDEB-7ED8-02062756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B50F-4C33-450A-9EB6-FE31A31F9670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B26A696-F7A9-E9C5-678F-53D2F5E6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EA87F4F-DB8E-6908-FDF9-0E409E9B1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5809-E7A1-49C9-B20C-9AE05EFDE2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571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2EBC34C-08E7-6B2D-B41B-3B4FF9213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B50F-4C33-450A-9EB6-FE31A31F9670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B2A9C21-06DC-EFB1-6D74-957F9F51B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17BF07-B778-8913-5F8C-C0849ACA7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5809-E7A1-49C9-B20C-9AE05EFDE2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5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52A71-7338-9315-933D-EC985849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5BA062-6D79-3B70-4C89-EFF174DD3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6B3A73A-EF35-9824-85DD-1D0F34670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123AFB-6FBA-68E9-4435-DB65B270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B50F-4C33-450A-9EB6-FE31A31F9670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AC4FC8-53B7-4597-FEE8-F71FE0E7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C0D3EE-C950-93D2-4B06-F3F25A7C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5809-E7A1-49C9-B20C-9AE05EFDE2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49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6C0528-469E-CC62-4D9A-CD67E510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0DA41A8-C1A9-3950-61AF-FC3B13E20F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0D15A15-0651-29F2-3B06-1AF7273B9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9113F2-9B5D-C7FA-F35D-DC81A4243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B50F-4C33-450A-9EB6-FE31A31F9670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29BB67-4560-BE3C-0D2B-D5816325A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FFB96F-BD48-E27C-DDFF-19D6442F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5809-E7A1-49C9-B20C-9AE05EFDE2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05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85A9A53-D200-DCF3-2784-A1FD45A82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825F836-60BB-9D07-F234-52F968EE3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AD56B9-1598-E597-60FD-663D389B1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FB50F-4C33-450A-9EB6-FE31A31F9670}" type="datetimeFigureOut">
              <a:rPr lang="pt-BR" smtClean="0"/>
              <a:t>11/08/2024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3244E1-AEF6-AD8E-118A-19CDE2427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8E6164-B042-304C-E480-B1D69BB7C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35809-E7A1-49C9-B20C-9AE05EFDE2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37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9600EC5-C039-9492-5C39-92D3C86109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2" b="37060"/>
          <a:stretch/>
        </p:blipFill>
        <p:spPr>
          <a:xfrm>
            <a:off x="0" y="0"/>
            <a:ext cx="3812458" cy="111504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DE30CF7-DE3A-227E-AE33-F40ECC13E75F}"/>
              </a:ext>
            </a:extLst>
          </p:cNvPr>
          <p:cNvSpPr txBox="1"/>
          <p:nvPr/>
        </p:nvSpPr>
        <p:spPr>
          <a:xfrm>
            <a:off x="589935" y="1425677"/>
            <a:ext cx="5742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Dentista Responsável: Vanessa </a:t>
            </a:r>
            <a:r>
              <a:rPr lang="pt-BR" dirty="0" err="1"/>
              <a:t>Cautella</a:t>
            </a:r>
            <a:r>
              <a:rPr lang="pt-BR" dirty="0"/>
              <a:t> e Renata </a:t>
            </a:r>
            <a:r>
              <a:rPr lang="pt-BR" dirty="0" err="1"/>
              <a:t>Anunciato</a:t>
            </a:r>
            <a:endParaRPr lang="pt-BR" dirty="0"/>
          </a:p>
          <a:p>
            <a:r>
              <a:rPr lang="pt-BR" dirty="0"/>
              <a:t>Paciente: Alexandre Santos de Almeida (39ª)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00DBDE-64A7-213F-BFE0-311CAB9887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2" b="70040"/>
          <a:stretch/>
        </p:blipFill>
        <p:spPr>
          <a:xfrm>
            <a:off x="223682" y="2898199"/>
            <a:ext cx="10385323" cy="36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6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5224E86-CDDE-AD68-11A9-8EA7B0DEB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42" b="1278"/>
          <a:stretch/>
        </p:blipFill>
        <p:spPr>
          <a:xfrm>
            <a:off x="315996" y="1492044"/>
            <a:ext cx="11402192" cy="387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6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AA123B8-E521-878F-BCD7-3EA2C76D87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5" b="23871"/>
          <a:stretch/>
        </p:blipFill>
        <p:spPr>
          <a:xfrm>
            <a:off x="1810497" y="400004"/>
            <a:ext cx="9004985" cy="60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23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E0E251C-E570-7460-8710-AB1DBCD9D2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5" b="45696"/>
          <a:stretch/>
        </p:blipFill>
        <p:spPr>
          <a:xfrm>
            <a:off x="1368045" y="1078430"/>
            <a:ext cx="9004985" cy="3139609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41EB904-CBD0-2BAA-0757-EB79D806DB14}"/>
              </a:ext>
            </a:extLst>
          </p:cNvPr>
          <p:cNvCxnSpPr>
            <a:cxnSpLocks/>
          </p:cNvCxnSpPr>
          <p:nvPr/>
        </p:nvCxnSpPr>
        <p:spPr>
          <a:xfrm flipH="1">
            <a:off x="2330245" y="2846439"/>
            <a:ext cx="68826" cy="41787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AA5B62A-377B-DE51-52C3-2850885EDFC4}"/>
              </a:ext>
            </a:extLst>
          </p:cNvPr>
          <p:cNvCxnSpPr/>
          <p:nvPr/>
        </p:nvCxnSpPr>
        <p:spPr>
          <a:xfrm>
            <a:off x="2649794" y="2227006"/>
            <a:ext cx="0" cy="6194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D33B3DB-18EF-71C1-EAE7-03B2AD812119}"/>
              </a:ext>
            </a:extLst>
          </p:cNvPr>
          <p:cNvCxnSpPr>
            <a:cxnSpLocks/>
          </p:cNvCxnSpPr>
          <p:nvPr/>
        </p:nvCxnSpPr>
        <p:spPr>
          <a:xfrm flipH="1">
            <a:off x="8957187" y="2227006"/>
            <a:ext cx="98323" cy="6194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9CD54B6D-4D75-548F-39F9-4080EE53E552}"/>
              </a:ext>
            </a:extLst>
          </p:cNvPr>
          <p:cNvCxnSpPr>
            <a:cxnSpLocks/>
          </p:cNvCxnSpPr>
          <p:nvPr/>
        </p:nvCxnSpPr>
        <p:spPr>
          <a:xfrm>
            <a:off x="9237407" y="2846439"/>
            <a:ext cx="201561" cy="41787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0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BA19A73-E0E9-7799-DD98-60ADE38C3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524" y="225816"/>
            <a:ext cx="8428072" cy="66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1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3BD7DA5-C492-E021-B745-6813217F8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89" y="245806"/>
            <a:ext cx="6025860" cy="636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98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17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Administrativo - Labucal</dc:creator>
  <cp:lastModifiedBy>Administrativo - Labucal</cp:lastModifiedBy>
  <cp:revision>7</cp:revision>
  <dcterms:created xsi:type="dcterms:W3CDTF">2024-04-02T16:56:35Z</dcterms:created>
  <dcterms:modified xsi:type="dcterms:W3CDTF">2024-08-12T00:04:38Z</dcterms:modified>
</cp:coreProperties>
</file>