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Miguel" userId="7f25571a-47a2-4d38-881b-1135821cb8c2" providerId="ADAL" clId="{B57170A3-97DA-4BDA-9467-D80ED83C21B6}"/>
    <pc:docChg chg="addSld modSld">
      <pc:chgData name="Diogo Miguel" userId="7f25571a-47a2-4d38-881b-1135821cb8c2" providerId="ADAL" clId="{B57170A3-97DA-4BDA-9467-D80ED83C21B6}" dt="2024-11-05T19:06:07.245" v="48" actId="20577"/>
      <pc:docMkLst>
        <pc:docMk/>
      </pc:docMkLst>
      <pc:sldChg chg="modSp new mod">
        <pc:chgData name="Diogo Miguel" userId="7f25571a-47a2-4d38-881b-1135821cb8c2" providerId="ADAL" clId="{B57170A3-97DA-4BDA-9467-D80ED83C21B6}" dt="2024-11-05T19:06:07.245" v="48" actId="20577"/>
        <pc:sldMkLst>
          <pc:docMk/>
          <pc:sldMk cId="3692507497" sldId="256"/>
        </pc:sldMkLst>
        <pc:spChg chg="mod">
          <ac:chgData name="Diogo Miguel" userId="7f25571a-47a2-4d38-881b-1135821cb8c2" providerId="ADAL" clId="{B57170A3-97DA-4BDA-9467-D80ED83C21B6}" dt="2024-11-05T19:05:58.669" v="5" actId="20577"/>
          <ac:spMkLst>
            <pc:docMk/>
            <pc:sldMk cId="3692507497" sldId="256"/>
            <ac:spMk id="2" creationId="{874D35EE-D5D1-FB76-3107-A59E51C85E97}"/>
          </ac:spMkLst>
        </pc:spChg>
        <pc:spChg chg="mod">
          <ac:chgData name="Diogo Miguel" userId="7f25571a-47a2-4d38-881b-1135821cb8c2" providerId="ADAL" clId="{B57170A3-97DA-4BDA-9467-D80ED83C21B6}" dt="2024-11-05T19:06:07.245" v="48" actId="20577"/>
          <ac:spMkLst>
            <pc:docMk/>
            <pc:sldMk cId="3692507497" sldId="256"/>
            <ac:spMk id="3" creationId="{D6AA7196-C49A-1EFB-0941-039715BD57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406AA-897A-D293-9AC3-FB15979DD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98922D-4E39-393C-3B08-BD1D3FB4B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D79855-335F-6311-37B9-2867A157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F9A8EF-D513-8E46-8325-2E33F46B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9939F2-B246-AE6D-F012-F43E13F20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73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33CFB-CE25-84F5-BAE5-627204BD3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199CFE-1564-2E57-64C0-F4CDC1F10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74216A-7A48-3CFF-5411-C72F701E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02DABD-6623-FCEE-B05D-F525A618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00B9F5-B415-550B-13E8-24400EB30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65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DBD912-8982-B16A-85BC-47A2B36FB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52E617-F32B-E395-E30E-DF7DFBA41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8CCBA0-D079-D618-0B30-4A5C184F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DA8F85-BE0A-C096-1F21-8616A94B0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6D61C2-60A1-D507-04CE-F3A3B8252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80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3F45A-AD19-8031-399B-E986B47F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C66F03-45BA-CCD8-7F6A-A766EB296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79D9CE-6333-560B-3EBA-4661C1AF8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CC6CED-F89E-A07E-C0E7-38A6AD5B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36B85D-948E-52FD-0FAB-24BF4240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23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258F4-BDC6-FEA9-F35C-85DF39E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D732F0-CAFA-A0A0-99D8-3C1DCF8AE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2444A6-2143-7E53-45A8-1DB392E48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AF2D05-3CFB-5D5B-94DD-B31D3B339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6282F7-2059-496F-DEAC-EF0CC9AF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23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C9C25-97D4-E203-23CA-CE2498450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3C1664-6807-F420-9646-C1B1BB2B3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E383DF-7CB8-0B32-0B65-F7721CFB0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F930BD-6380-98F3-6C84-8F6A5A8B0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796D4D-E3B9-F068-64AC-18393911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7DA1ED-169A-1757-8F26-61376A82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72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E80358-AC75-9CF9-84B1-E7B0823D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ABE9D2E-54CA-DDBD-9FFF-2FBDE3B94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8272A33-127B-79C0-0388-5D0622677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4B6C4AF-94B9-013C-9008-7B855F871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2E5FF6-C48D-EEE9-4AC7-7485ECD78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4BD2BC3-8D38-623F-C65F-E9CEA0B8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33E6D57-4BAC-4590-C277-EDE81E96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2C120CE-C70D-7052-8A46-D1F8C79D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58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B2092-D018-9016-19B0-94E666083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61156A-E8AF-0EBE-4E45-654DA3AB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FF58BC-A7A1-94A5-DF90-950218422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CF59807-9371-55E1-001F-8E082741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29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DF694A5-2430-CCB9-36B7-B40DD789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1E83F9F-B0AB-DE59-08DE-EB8ABBC4F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6734089-BE5A-0D3B-40A8-1E1B6C945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8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897CE-15F9-936F-69E2-F4C947D7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5A3B9B-B459-10B0-5BE9-57A20D4D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2C1CAE5-67E0-6F7C-E19D-FCA5477E9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72FCA5-6183-A270-919F-07F18ED5D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F73794-E14B-889C-C506-40FC99E1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72BF17-CA5D-14A0-B54C-254D8704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38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20166-1F1F-593A-E819-287FF7FB5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070D92A-03AB-C5C5-B1AB-54D920D25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FC77E3-D4E4-1DC2-1628-76B516259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03EE694-E32D-CE23-D352-5AF6197F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755B4B-0E40-C9B8-147D-B6879B3F3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A574D7B-B0A5-7530-17B9-4B69F6D4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6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38D00D1-0744-983A-40FD-804F97AB8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69C6A8-03CA-27FF-E139-F01026AC7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B5CFA8-A834-AED1-8309-2A052867EB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411B1-5330-47BE-BEE0-3422DC8D0C4F}" type="datetimeFigureOut">
              <a:rPr lang="pt-BR" smtClean="0"/>
              <a:t>05/11/2024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64942C-0B05-EB5B-2EEB-53A9F6B3A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B59C35-0755-D67F-20B1-111497B44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E9F20-8435-4C96-BAFC-E3AACD4672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8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D35EE-D5D1-FB76-3107-A59E51C85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TESTE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AA7196-C49A-1EFB-0941-039715BD57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Arquivo criado apenas </a:t>
            </a:r>
            <a:r>
              <a:rPr lang="pt-BR"/>
              <a:t>para teste!!!</a:t>
            </a:r>
          </a:p>
        </p:txBody>
      </p:sp>
    </p:spTree>
    <p:extLst>
      <p:ext uri="{BB962C8B-B14F-4D97-AF65-F5344CB8AC3E}">
        <p14:creationId xmlns:p14="http://schemas.microsoft.com/office/powerpoint/2010/main" val="3692507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TESTE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Diogo Miguel</dc:creator>
  <cp:lastModifiedBy>Diogo Miguel</cp:lastModifiedBy>
  <cp:revision>1</cp:revision>
  <dcterms:created xsi:type="dcterms:W3CDTF">2024-11-05T19:05:50Z</dcterms:created>
  <dcterms:modified xsi:type="dcterms:W3CDTF">2024-11-05T19:06:08Z</dcterms:modified>
</cp:coreProperties>
</file>